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rgbClr val="000000">
            <a:alpha val="81910"/>
          </a:srgbClr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5"/>
              </a:buClr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Relationship Id="rId4" Type="http://schemas.openxmlformats.org/officeDocument/2006/relationships/image" Target="../media/image03.png"/><Relationship Id="rId5" Type="http://schemas.openxmlformats.org/officeDocument/2006/relationships/image" Target="../media/image01.png"/><Relationship Id="rId6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Relationship Id="rId4" Type="http://schemas.openxmlformats.org/officeDocument/2006/relationships/image" Target="../media/image0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Neural Networks Pt 3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Mihir Patel and Nikhil Sardana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>
            <a:alpha val="81910"/>
          </a:srgbClr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Synopsis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eural_net2.jpe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99" y="1229884"/>
            <a:ext cx="3180674" cy="1560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networkFUll.png"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224" y="1229875"/>
            <a:ext cx="3000620" cy="1560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errormap.png"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100" y="3002112"/>
            <a:ext cx="3000624" cy="18413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.JPG" id="96" name="Shape 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0225" y="3126102"/>
            <a:ext cx="3000625" cy="1436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Convolutional Layers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Normal layers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Treat all inputs equally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Are </a:t>
            </a:r>
            <a:r>
              <a:rPr lang="en"/>
              <a:t>densely connected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learn basically anything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Convolutional Layers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Utilize shared weights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Sparsely connected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Spatially oriented</a:t>
            </a:r>
          </a:p>
        </p:txBody>
      </p:sp>
      <p:pic>
        <p:nvPicPr>
          <p:cNvPr descr="Capture.JP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924" y="1229874"/>
            <a:ext cx="4199374" cy="22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Convolutional Layers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feature maps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Each feature map has its own weights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layer can have n feature maps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Size shrinkage based on filter size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Zero Padding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Stride length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Overfitting</a:t>
            </a:r>
          </a:p>
        </p:txBody>
      </p:sp>
      <p:pic>
        <p:nvPicPr>
          <p:cNvPr descr="Capture.JP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174" y="1229875"/>
            <a:ext cx="4377124" cy="22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Pooling Layers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Max pooling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Takes highest value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Compresses feature maps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Average Pooling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Averages values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L2 Pooling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Square root of squares of values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Increases weightage of clusters</a:t>
            </a:r>
          </a:p>
        </p:txBody>
      </p:sp>
      <p:pic>
        <p:nvPicPr>
          <p:cNvPr descr="Capture.jpe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720" y="1319925"/>
            <a:ext cx="4627575" cy="21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ReLU Function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Linear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Learns Faster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Vanishing Gradient Vanishes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Ignores negative values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Slightly less efficient -&gt; Much faster</a:t>
            </a:r>
          </a:p>
        </p:txBody>
      </p:sp>
      <p:pic>
        <p:nvPicPr>
          <p:cNvPr descr="Capture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775" y="1206375"/>
            <a:ext cx="3808524" cy="285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.JPG"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0699" y="3493754"/>
            <a:ext cx="3630249" cy="4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Softmax Layers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Probability for each output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Watson plays Jeopardy</a:t>
            </a:r>
          </a:p>
        </p:txBody>
      </p:sp>
      <p:pic>
        <p:nvPicPr>
          <p:cNvPr descr="Capture.JP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272" y="1541522"/>
            <a:ext cx="3932600" cy="12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