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000000">
            <a:alpha val="81910"/>
          </a:srgbClr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5"/>
              </a:buClr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gif"/><Relationship Id="rId4" Type="http://schemas.openxmlformats.org/officeDocument/2006/relationships/image" Target="../media/image07.gif"/><Relationship Id="rId5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Mihir Patel and Nikhil Sardana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Don’t Networks Achieve the Same Results?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There are multiple local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minimums!</a:t>
            </a:r>
          </a:p>
        </p:txBody>
      </p:sp>
      <p:pic>
        <p:nvPicPr>
          <p:cNvPr descr="1-errormap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625" y="1276187"/>
            <a:ext cx="54483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Representation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Forward </a:t>
            </a:r>
            <a:r>
              <a:rPr lang="en"/>
              <a:t>propagation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/>
              <a:t>c</a:t>
            </a:r>
            <a:r>
              <a:rPr lang="en"/>
              <a:t>an be simplified using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</a:t>
            </a:r>
            <a:r>
              <a:rPr lang="en"/>
              <a:t>atrix math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Can be parallelized for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GPU based acceleration</a:t>
            </a:r>
          </a:p>
        </p:txBody>
      </p:sp>
      <p:pic>
        <p:nvPicPr>
          <p:cNvPr descr="1-Matrix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4" y="1229874"/>
            <a:ext cx="5402426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powerful — can identify nearly any pattern even when a human cannot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 GPUs are now able to be trained in reasonable amounts of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Flexible and adaptable to problem situations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 large amounts of data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For these networks, they require a human to pre-identify the correct answer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>
            <a:alpha val="8191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Neural networks are modeled after the brain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ural_net2.jpe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59" y="1770375"/>
            <a:ext cx="5479725" cy="26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Neuron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neuron takes in multiple inputs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one has an associated weight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These are summed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activation function is run on the sum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yields a standardized output</a:t>
            </a:r>
          </a:p>
        </p:txBody>
      </p:sp>
      <p:pic>
        <p:nvPicPr>
          <p:cNvPr descr="1-neuron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81" y="220774"/>
            <a:ext cx="3907443" cy="229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sigmoid.pn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046" y="2596107"/>
            <a:ext cx="3447975" cy="229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Biases</a:t>
            </a:r>
          </a:p>
        </p:txBody>
      </p:sp>
      <p:pic>
        <p:nvPicPr>
          <p:cNvPr descr="1-AND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150" y="1198100"/>
            <a:ext cx="5149475" cy="28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981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Biases give the default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Network</a:t>
            </a:r>
          </a:p>
        </p:txBody>
      </p:sp>
      <p:pic>
        <p:nvPicPr>
          <p:cNvPr descr="1-networkFUll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98" y="1229873"/>
            <a:ext cx="6808202" cy="3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Function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cost function essentially is the difference between the actual output and the expected output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squaring allows for removal of signs</a:t>
            </a:r>
          </a:p>
        </p:txBody>
      </p:sp>
      <p:pic>
        <p:nvPicPr>
          <p:cNvPr descr="Capture.JP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561625"/>
            <a:ext cx="85820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Minimizing the Cost Function: Hill Climbing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Run each direction to see if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It is a better move</a:t>
            </a:r>
          </a:p>
        </p:txBody>
      </p:sp>
      <p:pic>
        <p:nvPicPr>
          <p:cNvPr descr="1-Cost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699" y="1229875"/>
            <a:ext cx="4623599" cy="3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Minimizing the Cost Function: Derivatives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Derivatives allow you to know which direction is better instantly</a:t>
            </a:r>
          </a:p>
        </p:txBody>
      </p:sp>
      <p:pic>
        <p:nvPicPr>
          <p:cNvPr descr="1-sigder.gif" id="135" name="Shape 135"/>
          <p:cNvPicPr preferRelativeResize="0"/>
          <p:nvPr/>
        </p:nvPicPr>
        <p:blipFill rotWithShape="1">
          <a:blip r:embed="rId3">
            <a:alphaModFix/>
          </a:blip>
          <a:srcRect b="7984" l="37849" r="34085" t="27101"/>
          <a:stretch/>
        </p:blipFill>
        <p:spPr>
          <a:xfrm>
            <a:off x="1128274" y="1659200"/>
            <a:ext cx="1924649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derivative.gif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625" y="1763025"/>
            <a:ext cx="3568475" cy="2141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9626" y="4062775"/>
            <a:ext cx="3523450" cy="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Backpropagation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only know error in output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Backpropagate the 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5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5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98" y="1229874"/>
            <a:ext cx="4558451" cy="25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