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8" d="100"/>
          <a:sy n="208" d="100"/>
        </p:scale>
        <p:origin x="4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43434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Club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Captains: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Nathaniel Choe,  Rohan Suri,  Mihir Patel,  Nikhil Sardana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Join?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50000"/>
              </a:lnSpc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en"/>
              <a:t>By the end of the year, you will have completed </a:t>
            </a:r>
            <a:r>
              <a:rPr lang="en">
                <a:solidFill>
                  <a:srgbClr val="FFFF00"/>
                </a:solidFill>
              </a:rPr>
              <a:t>dozens of real-world problems</a:t>
            </a:r>
            <a:r>
              <a:rPr lang="en"/>
              <a:t> that you can write about on your resume. 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en">
                <a:solidFill>
                  <a:srgbClr val="FFFF00"/>
                </a:solidFill>
              </a:rPr>
              <a:t>No other high school</a:t>
            </a:r>
            <a:r>
              <a:rPr lang="en"/>
              <a:t> in the country has a machine learning club.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en"/>
              <a:t>You can use topics we cover in </a:t>
            </a:r>
            <a:r>
              <a:rPr lang="en">
                <a:solidFill>
                  <a:srgbClr val="FFFF00"/>
                </a:solidFill>
              </a:rPr>
              <a:t>your own research</a:t>
            </a:r>
            <a:r>
              <a:rPr lang="en">
                <a:solidFill>
                  <a:srgbClr val="FFFFFF"/>
                </a:solidFill>
              </a:rPr>
              <a:t> for things like science fair.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>
                <a:solidFill>
                  <a:srgbClr val="FFFFFF"/>
                </a:solidFill>
              </a:rPr>
              <a:t>Much more </a:t>
            </a:r>
            <a:r>
              <a:rPr lang="en">
                <a:solidFill>
                  <a:srgbClr val="FFFF00"/>
                </a:solidFill>
              </a:rPr>
              <a:t>interactive and broad</a:t>
            </a:r>
            <a:r>
              <a:rPr lang="en">
                <a:solidFill>
                  <a:srgbClr val="FFFFFF"/>
                </a:solidFill>
              </a:rPr>
              <a:t> than online courses.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/>
              <a:t>Fill out the form: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 dirty="0"/>
              <a:t>http://bit.ly/2f6dabi</a:t>
            </a:r>
          </a:p>
          <a:p>
            <a:pPr lvl="0" algn="ctr">
              <a:spcBef>
                <a:spcPts val="0"/>
              </a:spcBef>
              <a:buNone/>
            </a:pPr>
            <a:endParaRPr sz="2400" dirty="0"/>
          </a:p>
          <a:p>
            <a:pPr lvl="0" algn="ctr">
              <a:spcBef>
                <a:spcPts val="0"/>
              </a:spcBef>
              <a:buNone/>
            </a:pPr>
            <a:r>
              <a:rPr lang="en" sz="2400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What is Machine Learning?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Getting computers to learn without being explicitly programmed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Algorithms learn from and make predictions on data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Examples: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Optical Character recognition (reading </a:t>
            </a:r>
            <a:r>
              <a:rPr lang="en"/>
              <a:t>h</a:t>
            </a:r>
            <a:r>
              <a:rPr lang="en">
                <a:solidFill>
                  <a:schemeClr val="lt1"/>
                </a:solidFill>
              </a:rPr>
              <a:t>andwriting)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Computer Vision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Natural Language 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dirty="0"/>
              <a:t>Decision Trees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 dirty="0"/>
              <a:t>Naive Bayes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 dirty="0"/>
              <a:t>Regression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 dirty="0"/>
              <a:t>Python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 dirty="0"/>
              <a:t>Neural Network Basics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 dirty="0"/>
              <a:t>Backpropagation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 dirty="0"/>
              <a:t>Matrix Math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 dirty="0"/>
              <a:t>Logistic Functions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 dirty="0"/>
              <a:t>Neural Network Advanced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 dirty="0"/>
              <a:t>PyBrain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 dirty="0"/>
              <a:t>Training Methods (batch, stoic descent)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 dirty="0"/>
              <a:t>Different Logistic Functions (tanh, etc.)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 dirty="0"/>
              <a:t>Database Preprocessing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Topics (If we have time)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dirty="0"/>
              <a:t>Advanced Neural Networks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dirty="0"/>
              <a:t>Convolutional/Pooling/Normalization layers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dirty="0"/>
              <a:t>Theano  / Tensorflow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dirty="0"/>
              <a:t>Softmax layers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dirty="0"/>
              <a:t>Relu function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77777"/>
              <a:buFont typeface="Roboto"/>
              <a:buChar char="-"/>
            </a:pPr>
            <a:r>
              <a:rPr lang="en" dirty="0"/>
              <a:t>SVMs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 dirty="0"/>
              <a:t>Reinforcement Learning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 dirty="0"/>
              <a:t>Robotics Applications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Format of the Club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dirty="0"/>
              <a:t>NOT 100% Lecture Based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dirty="0"/>
              <a:t>Too Boring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dirty="0"/>
              <a:t>People need practice to understand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dirty="0"/>
              <a:t>NOT 100% Competition Based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dirty="0"/>
              <a:t>Steep learning curve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dirty="0"/>
              <a:t>Complex topics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dirty="0"/>
              <a:t>Learn the theory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Format of the Club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Most Weeks (75% of meetings)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25 minute lecture on the topic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Weekly Challenge: An application lab of the lecture material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Participants start the challenge during the meeting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Challenge ~1hr long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Submit your code by the end of the week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Winner (most accurate / fastest) gets prize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Format of the Club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Once a Month (25% of meetings)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40 minute challenge, submit by the end of the block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Practical applications of material covered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Winner gets prize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Join?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If you like computer science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If you think the CS classes move too slow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If you like learning new things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If you want to apply your knowledge every week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Real world data from kaggle.com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345</Words>
  <Application>Microsoft Office PowerPoint</Application>
  <PresentationFormat>On-screen Show 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geometric</vt:lpstr>
      <vt:lpstr>Machine Learning Club</vt:lpstr>
      <vt:lpstr>What is Machine Learning?</vt:lpstr>
      <vt:lpstr>Topics</vt:lpstr>
      <vt:lpstr>Topics</vt:lpstr>
      <vt:lpstr>More Topics (If we have time)</vt:lpstr>
      <vt:lpstr>Format of the Club</vt:lpstr>
      <vt:lpstr>Format of the Club</vt:lpstr>
      <vt:lpstr>Format of the Club</vt:lpstr>
      <vt:lpstr>Why Join?</vt:lpstr>
      <vt:lpstr>Why Join?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Club</dc:title>
  <dc:creator>niksar</dc:creator>
  <cp:lastModifiedBy>niksar</cp:lastModifiedBy>
  <cp:revision>1</cp:revision>
  <dcterms:modified xsi:type="dcterms:W3CDTF">2016-11-16T22:32:04Z</dcterms:modified>
</cp:coreProperties>
</file>