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Basics of ML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Rohan Suri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Bomb Search Example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 Rule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83" y="1681200"/>
            <a:ext cx="6066228" cy="28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Two main types of machine learning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499475" y="1984825"/>
            <a:ext cx="2949900" cy="20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Supervised</a:t>
            </a:r>
          </a:p>
        </p:txBody>
      </p:sp>
      <p:sp>
        <p:nvSpPr>
          <p:cNvPr id="71" name="Shape 71"/>
          <p:cNvSpPr/>
          <p:nvPr/>
        </p:nvSpPr>
        <p:spPr>
          <a:xfrm>
            <a:off x="5042900" y="1984825"/>
            <a:ext cx="2949900" cy="20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Unsupervised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problem of classification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25" y="1512827"/>
            <a:ext cx="6585951" cy="31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2832375" y="1528900"/>
            <a:ext cx="3979200" cy="31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385775" y="2366675"/>
            <a:ext cx="872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F(Θ)</a:t>
            </a:r>
          </a:p>
        </p:txBody>
      </p:sp>
      <p:sp>
        <p:nvSpPr>
          <p:cNvPr id="81" name="Shape 81"/>
          <p:cNvSpPr/>
          <p:nvPr/>
        </p:nvSpPr>
        <p:spPr>
          <a:xfrm>
            <a:off x="3342075" y="3100175"/>
            <a:ext cx="2959800" cy="5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problem of classification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25" y="1512827"/>
            <a:ext cx="6585951" cy="315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problem of classification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25" y="1512827"/>
            <a:ext cx="6585951" cy="31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2832375" y="1528900"/>
            <a:ext cx="3979200" cy="31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385775" y="2366675"/>
            <a:ext cx="872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F(Θ)</a:t>
            </a:r>
          </a:p>
        </p:txBody>
      </p:sp>
      <p:sp>
        <p:nvSpPr>
          <p:cNvPr id="98" name="Shape 98"/>
          <p:cNvSpPr/>
          <p:nvPr/>
        </p:nvSpPr>
        <p:spPr>
          <a:xfrm>
            <a:off x="3342075" y="3100175"/>
            <a:ext cx="2959800" cy="5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Supervised Learning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Common problem is classification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Train on features and labels and predict a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Binary Classification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Sensitivity (True positive rate)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Percent accurately classified positive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Specificity (1-false positive rate)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Percent accurately classified negative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Receiver Operating Curve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380" y="1164630"/>
            <a:ext cx="3949049" cy="38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Bayes Rule</a:t>
            </a:r>
          </a:p>
        </p:txBody>
      </p:sp>
      <p:sp>
        <p:nvSpPr>
          <p:cNvPr id="123" name="Shape 123"/>
          <p:cNvSpPr/>
          <p:nvPr/>
        </p:nvSpPr>
        <p:spPr>
          <a:xfrm>
            <a:off x="262600" y="2102050"/>
            <a:ext cx="2136600" cy="14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Prior</a:t>
            </a:r>
          </a:p>
        </p:txBody>
      </p:sp>
      <p:sp>
        <p:nvSpPr>
          <p:cNvPr id="124" name="Shape 124"/>
          <p:cNvSpPr/>
          <p:nvPr/>
        </p:nvSpPr>
        <p:spPr>
          <a:xfrm>
            <a:off x="3388750" y="2077450"/>
            <a:ext cx="2268300" cy="152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Observation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6613100" y="2077450"/>
            <a:ext cx="2268300" cy="152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Posterior</a:t>
            </a:r>
          </a:p>
        </p:txBody>
      </p:sp>
      <p:sp>
        <p:nvSpPr>
          <p:cNvPr id="126" name="Shape 126"/>
          <p:cNvSpPr/>
          <p:nvPr/>
        </p:nvSpPr>
        <p:spPr>
          <a:xfrm>
            <a:off x="5811675" y="2685075"/>
            <a:ext cx="6468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55875" y="2685075"/>
            <a:ext cx="392100" cy="421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