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8ee0fb39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8ee0fb39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8ee0fb39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8ee0fb39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8ee0fb39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8ee0fb39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8ee0fb39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8ee0fb39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8ee0fb39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8ee0fb39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8ee0fb39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8ee0fb39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8ee0fb39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8ee0fb39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8ee0fb39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8ee0fb39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8ee0fb39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8ee0fb39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8ee0fb39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8ee0fb39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8ee0fb3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8ee0fb3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8ee0fb39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8ee0fb39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8ee0fb39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8ee0fb39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8ee0fb39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8ee0fb39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8ee0fb39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8ee0fb39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8ee0fb39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8ee0fb39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habrlUX5_G0zHZ6MzruFUIBnXVYH7KQT/view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Relationship Management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Torsten Marsh, Kole Peterson,Emmanuella Shokare,Viacheslav Sotov, Devon McKinney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Query: All active Insurance Policies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75" y="1017725"/>
            <a:ext cx="8085125" cy="408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Query: Life Insureds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63" y="1017725"/>
            <a:ext cx="8192625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Query: All payments for insurance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913" y="1017725"/>
            <a:ext cx="7972173" cy="403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Query: Unpaid Insurance Policies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76" y="1192225"/>
            <a:ext cx="7977651" cy="401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Database Query: District Manager oversees Marketing Rep</a:t>
            </a:r>
            <a:endParaRPr sz="2420"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00" y="1017737"/>
            <a:ext cx="8520602" cy="4068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917" y="65800"/>
            <a:ext cx="376028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(Demo)</a:t>
            </a:r>
            <a:endParaRPr/>
          </a:p>
        </p:txBody>
      </p:sp>
      <p:pic>
        <p:nvPicPr>
          <p:cNvPr id="145" name="Google Shape;145;p28" title="User Interface Overview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3650" y="572700"/>
            <a:ext cx="5858494" cy="43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63" y="1159050"/>
            <a:ext cx="759448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Breakdown Structure and Gantt Chart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032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94075" y="31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Entity Relationship Diagram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50" y="884825"/>
            <a:ext cx="8639103" cy="39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Relationships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199" cy="393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3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Insert Potential Clients Data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4952"/>
            <a:ext cx="8679900" cy="442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242175" y="10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Potential Clients Data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13" y="678875"/>
            <a:ext cx="8693187" cy="415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Query: Top 15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50" y="1017724"/>
            <a:ext cx="8049096" cy="38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28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Query: Top 60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4076"/>
            <a:ext cx="8520602" cy="4073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Query: What potential business is overseen by which Marketing Rep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25" y="1339950"/>
            <a:ext cx="7808348" cy="391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