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0484c013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0484c013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484c0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484c0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484c01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484c01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484c01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484c01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0484c01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0484c01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484c01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484c01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484c013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0484c013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0484c013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0484c013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0484c01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0484c01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n.com/college-football/fpi/_/season/20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t_of_NCAA_Division_I_FBS_football_program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CFB Visualization Tool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CS5010 Semester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 Haynes, Sarah Rodgers, Thomas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Conclusion/Next steps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 used from CS5010 for a successful project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python skill/knowledge of syntax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Pandas data manipulation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Unit Testing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Defining methods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visualization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scraping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potential next step for this project would be to have the application be able to easily take in any dataset (of a different domain) and be able to function properly.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(Data set and Web Scraping)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and Merging of Data Sets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Dash package and Visualization Application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Live Demonstration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Results/Next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College Football is something that almost everyone has experienced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available within college football is all over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for an everyday fan (Wins, Losses, Yards)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for a coach or football enthusiast (Yards after contact, Defensive Efficiency)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group shared a common interest in college football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Interested in ways of how we could visualize the data in a user friendly way.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collect data from several sources, and create an interactive college football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Kaggle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original data set used in our project came from Kaggle which had over 100 college football statistics columns for the years since 2013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massive amount of data stemmed the idea of visualizations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from this set was rather clean and most years had the same exact columns.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data wrangling was needed using pandas to standardize the data across years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some school names used “St” instead of “State” or vice versa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Web Scraping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Beautiful Soup to web scrape the following: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Logos from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ESPN’s College Football Power Index (FPI) 2020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School name and mascot from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Wikipedia’s List of NCAA Division I FBS Football Programs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information created from the web scraper data frame we were able to then map the data to our kaggle data frame using school names.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of data sets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 discrepancies</a:t>
            </a:r>
            <a:endParaRPr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merging the web scraped data and the kaggle data, abbreviated school names were standardized</a:t>
            </a:r>
            <a:endParaRPr/>
          </a:p>
          <a:p>
            <a:pPr marL="18288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 State (Sun Belt)"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"Appalachian State (Sun Belt)"</a:t>
            </a:r>
            <a:endParaRPr/>
          </a:p>
          <a:p>
            <a:pPr marL="18288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"Central Mich. (MAC)"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"Central Michigan (MAC)"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Tests run on the datasets</a:t>
            </a:r>
            <a:endParaRPr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Since the main product of our project is the data visualization tool we had to make sure the tool was receiving and outputting the correct data </a:t>
            </a:r>
            <a:endParaRPr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 multiple unit tests on each of the data frames to ensure the tool was reporting the data we anticipated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Python Package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flexible and reactive web applications to be created for data analysis, exploration, and visualization.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tool is completely user dependent to produce visualizations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the 4 drop down menus to alter the outputs on the scatterplot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Then using your mouse to hover or click on the team logo you want to see in the time series plots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compensate for some of the years having variables that may not be in another year, the plots default to a valid selection.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are only a few variables found in unique years of the 100+ available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 within the application 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88" y="1102786"/>
            <a:ext cx="7289626" cy="353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Dash was a useful tool in creating a data visualization tool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exploration for data sets with many variables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tool and project could easily be used in other domains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 would be interesting for any college football fan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Macintosh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Courier New</vt:lpstr>
      <vt:lpstr>Lato</vt:lpstr>
      <vt:lpstr>Focus</vt:lpstr>
      <vt:lpstr>CFB Visualization Tool</vt:lpstr>
      <vt:lpstr>Overview</vt:lpstr>
      <vt:lpstr>Introduction</vt:lpstr>
      <vt:lpstr>Dataset Kaggle</vt:lpstr>
      <vt:lpstr>Data - Web Scraping</vt:lpstr>
      <vt:lpstr>Merging of data sets</vt:lpstr>
      <vt:lpstr>Dash Python Package</vt:lpstr>
      <vt:lpstr>Visuals within the application </vt:lpstr>
      <vt:lpstr>Results </vt:lpstr>
      <vt:lpstr>Conclusion/Next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CFB Visualization Tool</dc:title>
  <cp:lastModifiedBy>Sarah Rodgers</cp:lastModifiedBy>
  <cp:revision>1</cp:revision>
  <dcterms:modified xsi:type="dcterms:W3CDTF">2021-04-26T12:38:20Z</dcterms:modified>
</cp:coreProperties>
</file>