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352" r:id="rId2"/>
    <p:sldId id="353" r:id="rId3"/>
    <p:sldId id="354" r:id="rId4"/>
    <p:sldId id="376" r:id="rId5"/>
    <p:sldId id="377" r:id="rId6"/>
    <p:sldId id="378" r:id="rId7"/>
    <p:sldId id="379" r:id="rId8"/>
    <p:sldId id="380" r:id="rId9"/>
    <p:sldId id="381" r:id="rId10"/>
    <p:sldId id="382" r:id="rId11"/>
    <p:sldId id="383" r:id="rId12"/>
    <p:sldId id="384" r:id="rId13"/>
    <p:sldId id="385" r:id="rId14"/>
    <p:sldId id="386" r:id="rId15"/>
    <p:sldId id="387" r:id="rId16"/>
    <p:sldId id="388" r:id="rId17"/>
    <p:sldId id="3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86B87F-E430-4849-9416-8B5769236B5F}">
          <p14:sldIdLst>
            <p14:sldId id="352"/>
            <p14:sldId id="353"/>
            <p14:sldId id="354"/>
            <p14:sldId id="376"/>
            <p14:sldId id="377"/>
            <p14:sldId id="378"/>
            <p14:sldId id="379"/>
            <p14:sldId id="380"/>
            <p14:sldId id="381"/>
            <p14:sldId id="382"/>
            <p14:sldId id="383"/>
            <p14:sldId id="384"/>
            <p14:sldId id="385"/>
            <p14:sldId id="386"/>
            <p14:sldId id="387"/>
            <p14:sldId id="388"/>
            <p14:sldId id="37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AE2D332-6F36-8A96-99A5-72F8928752AA}" name="Gaythorpe, Katy" initials="KG" userId="S::kgaythor@ic.ac.uk::1f377bf9-38d5-4e55-b4ad-02f896dd2689" providerId="AD"/>
  <p188:author id="{AE7271AA-1BCE-977D-38C4-FE12FD3F2084}" name="Hartner, Anna-Maria" initials="AH" userId="S::ahartner@ic.ac.uk::60c25a0b-704a-42a8-a985-4c226d0f73e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Nicholas Letchford" initials="NL" lastIdx="1" clrIdx="0"/>
  <p:cmAuthor id="2" name="Woodruff, Kim H" initials="WKH" lastIdx="3" clrIdx="1">
    <p:extLst>
      <p:ext uri="{19B8F6BF-5375-455C-9EA6-DF929625EA0E}">
        <p15:presenceInfo xmlns:p15="http://schemas.microsoft.com/office/powerpoint/2012/main" userId="S::kwoodruf@ic.ac.uk::ba3c178c-8fe7-44f4-a0b4-6b0060bb3f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3578"/>
    <a:srgbClr val="FF99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095A7-06C3-8B05-1445-6942CBEE95CD}" v="3" dt="2024-08-28T12:42:36.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thorpe, Katy" userId="S::k.gaythorpe_imperial.ac.uk#ext#@universityofcambridgecloud.onmicrosoft.com::1b1659b1-7542-4996-bb93-4057761b9d85" providerId="AD" clId="Web-{19D095A7-06C3-8B05-1445-6942CBEE95CD}"/>
    <pc:docChg chg="modSld">
      <pc:chgData name="Gaythorpe, Katy" userId="S::k.gaythorpe_imperial.ac.uk#ext#@universityofcambridgecloud.onmicrosoft.com::1b1659b1-7542-4996-bb93-4057761b9d85" providerId="AD" clId="Web-{19D095A7-06C3-8B05-1445-6942CBEE95CD}" dt="2024-08-28T12:42:36.687" v="1" actId="20577"/>
      <pc:docMkLst>
        <pc:docMk/>
      </pc:docMkLst>
      <pc:sldChg chg="addSp modSp">
        <pc:chgData name="Gaythorpe, Katy" userId="S::k.gaythorpe_imperial.ac.uk#ext#@universityofcambridgecloud.onmicrosoft.com::1b1659b1-7542-4996-bb93-4057761b9d85" providerId="AD" clId="Web-{19D095A7-06C3-8B05-1445-6942CBEE95CD}" dt="2024-08-28T12:42:36.687" v="1" actId="20577"/>
        <pc:sldMkLst>
          <pc:docMk/>
          <pc:sldMk cId="2015678898" sldId="352"/>
        </pc:sldMkLst>
        <pc:spChg chg="add mod">
          <ac:chgData name="Gaythorpe, Katy" userId="S::k.gaythorpe_imperial.ac.uk#ext#@universityofcambridgecloud.onmicrosoft.com::1b1659b1-7542-4996-bb93-4057761b9d85" providerId="AD" clId="Web-{19D095A7-06C3-8B05-1445-6942CBEE95CD}" dt="2024-08-28T12:42:36.687" v="1" actId="20577"/>
          <ac:spMkLst>
            <pc:docMk/>
            <pc:sldMk cId="2015678898" sldId="352"/>
            <ac:spMk id="5" creationId="{9D5BF179-A446-FA8D-B4B8-A3A32DAC66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914EE-2E59-4F14-86BE-31A792295939}" type="datetimeFigureOut">
              <a:rPr lang="en-GB" smtClean="0"/>
              <a:t>04/09/2024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1D3A5-64AC-4670-A5F0-91C6202D019F}" type="slidenum">
              <a:rPr lang="en-GB" smtClean="0"/>
              <a:t>‹#›</a:t>
            </a:fld>
            <a:endParaRPr lang="en-GB"/>
          </a:p>
        </p:txBody>
      </p:sp>
    </p:spTree>
    <p:extLst>
      <p:ext uri="{BB962C8B-B14F-4D97-AF65-F5344CB8AC3E}">
        <p14:creationId xmlns:p14="http://schemas.microsoft.com/office/powerpoint/2010/main" val="2246309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cs typeface="Calibri"/>
              </a:rPr>
              <a:t>Introduce who we are</a:t>
            </a:r>
            <a:endParaRPr lang="en-GB"/>
          </a:p>
        </p:txBody>
      </p:sp>
      <p:sp>
        <p:nvSpPr>
          <p:cNvPr id="4" name="Slide Number Placeholder 3"/>
          <p:cNvSpPr>
            <a:spLocks noGrp="1"/>
          </p:cNvSpPr>
          <p:nvPr>
            <p:ph type="sldNum" sz="quarter" idx="5"/>
          </p:nvPr>
        </p:nvSpPr>
        <p:spPr/>
        <p:txBody>
          <a:bodyPr/>
          <a:lstStyle/>
          <a:p>
            <a:fld id="{AF81D3A5-64AC-4670-A5F0-91C6202D019F}" type="slidenum">
              <a:rPr lang="en-GB" smtClean="0"/>
              <a:t>1</a:t>
            </a:fld>
            <a:endParaRPr lang="en-GB"/>
          </a:p>
        </p:txBody>
      </p:sp>
    </p:spTree>
    <p:extLst>
      <p:ext uri="{BB962C8B-B14F-4D97-AF65-F5344CB8AC3E}">
        <p14:creationId xmlns:p14="http://schemas.microsoft.com/office/powerpoint/2010/main" val="2945310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8208"/>
            <a:ext cx="9144000" cy="2033923"/>
          </a:xfrm>
        </p:spPr>
        <p:txBody>
          <a:bodyPr anchor="b">
            <a:normAutofit/>
          </a:bodyPr>
          <a:lstStyle>
            <a:lvl1pPr algn="ctr">
              <a:defRPr sz="4800" b="0">
                <a:solidFill>
                  <a:srgbClr val="0070C0"/>
                </a:solidFill>
                <a:latin typeface="Century Gothic" panose="020B0502020202020204" pitchFamily="34" charset="0"/>
              </a:defRPr>
            </a:lvl1pPr>
          </a:lstStyle>
          <a:p>
            <a:r>
              <a:rPr lang="en-US"/>
              <a:t>Click to edit Master title style</a:t>
            </a:r>
            <a:endParaRPr lang="en-GB"/>
          </a:p>
        </p:txBody>
      </p:sp>
      <p:sp>
        <p:nvSpPr>
          <p:cNvPr id="3" name="Subtitle 2"/>
          <p:cNvSpPr>
            <a:spLocks noGrp="1"/>
          </p:cNvSpPr>
          <p:nvPr>
            <p:ph type="subTitle" idx="1"/>
          </p:nvPr>
        </p:nvSpPr>
        <p:spPr>
          <a:xfrm>
            <a:off x="1524000" y="3299960"/>
            <a:ext cx="9144000" cy="917198"/>
          </a:xfrm>
        </p:spPr>
        <p:txBody>
          <a:bodyPr/>
          <a:lstStyle>
            <a:lvl1pPr marL="0" indent="0" algn="ctr">
              <a:buNone/>
              <a:defRPr sz="2400">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18" name="Picture 17">
            <a:extLst>
              <a:ext uri="{FF2B5EF4-FFF2-40B4-BE49-F238E27FC236}">
                <a16:creationId xmlns:a16="http://schemas.microsoft.com/office/drawing/2014/main" id="{E024CE58-9DEA-4267-ACA5-AF360DE0834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87658" y="4603111"/>
            <a:ext cx="1136342" cy="2076564"/>
          </a:xfrm>
          <a:prstGeom prst="rect">
            <a:avLst/>
          </a:prstGeom>
        </p:spPr>
      </p:pic>
    </p:spTree>
    <p:extLst>
      <p:ext uri="{BB962C8B-B14F-4D97-AF65-F5344CB8AC3E}">
        <p14:creationId xmlns:p14="http://schemas.microsoft.com/office/powerpoint/2010/main" val="326785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A6EE70-77F6-40C0-AED2-27236C7D2C5E}" type="slidenum">
              <a:rPr lang="en-GB" smtClean="0"/>
              <a:t>‹#›</a:t>
            </a:fld>
            <a:endParaRPr lang="en-GB"/>
          </a:p>
        </p:txBody>
      </p:sp>
    </p:spTree>
    <p:extLst>
      <p:ext uri="{BB962C8B-B14F-4D97-AF65-F5344CB8AC3E}">
        <p14:creationId xmlns:p14="http://schemas.microsoft.com/office/powerpoint/2010/main" val="2965738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8A6EE70-77F6-40C0-AED2-27236C7D2C5E}" type="slidenum">
              <a:rPr lang="en-GB" smtClean="0"/>
              <a:t>‹#›</a:t>
            </a:fld>
            <a:endParaRPr lang="en-GB"/>
          </a:p>
        </p:txBody>
      </p:sp>
    </p:spTree>
    <p:extLst>
      <p:ext uri="{BB962C8B-B14F-4D97-AF65-F5344CB8AC3E}">
        <p14:creationId xmlns:p14="http://schemas.microsoft.com/office/powerpoint/2010/main" val="3286392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091827-CAA9-436A-BE8F-1C7E61A297F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
        <p:nvSpPr>
          <p:cNvPr id="2" name="Title 1"/>
          <p:cNvSpPr>
            <a:spLocks noGrp="1"/>
          </p:cNvSpPr>
          <p:nvPr>
            <p:ph type="title"/>
          </p:nvPr>
        </p:nvSpPr>
        <p:spPr/>
        <p:txBody>
          <a:bodyPr/>
          <a:lstStyle>
            <a:lvl1pPr>
              <a:defRPr>
                <a:solidFill>
                  <a:srgbClr val="0070C0"/>
                </a:solidFill>
                <a:latin typeface="Century Gothic" panose="020B0502020202020204" pitchFamily="34" charset="0"/>
              </a:defRPr>
            </a:lvl1pPr>
          </a:lstStyle>
          <a:p>
            <a:r>
              <a:rPr lang="en-US"/>
              <a:t>Click to edit Master title style</a:t>
            </a:r>
            <a:endParaRPr lang="en-GB"/>
          </a:p>
        </p:txBody>
      </p:sp>
      <p:sp>
        <p:nvSpPr>
          <p:cNvPr id="3" name="Content Placeholder 2"/>
          <p:cNvSpPr>
            <a:spLocks noGrp="1"/>
          </p:cNvSpPr>
          <p:nvPr>
            <p:ph sz="half" idx="1"/>
          </p:nvPr>
        </p:nvSpPr>
        <p:spPr>
          <a:xfrm>
            <a:off x="838200" y="1245599"/>
            <a:ext cx="5181600" cy="4931363"/>
          </a:xfrm>
        </p:spPr>
        <p:txBody>
          <a:bodyPr/>
          <a:lstStyle>
            <a:lvl1pPr marL="228600" indent="-228600">
              <a:buFontTx/>
              <a:buBlip>
                <a:blip r:embed="rId3"/>
              </a:buBlip>
              <a:defRPr>
                <a:latin typeface="+mn-lt"/>
              </a:defRPr>
            </a:lvl1pPr>
            <a:lvl2pPr marL="685800" indent="-228600">
              <a:buFontTx/>
              <a:buBlip>
                <a:blip r:embed="rId3"/>
              </a:buBlip>
              <a:defRPr>
                <a:latin typeface="+mn-lt"/>
              </a:defRPr>
            </a:lvl2pPr>
            <a:lvl3pPr marL="1143000" indent="-228600">
              <a:buFontTx/>
              <a:buBlip>
                <a:blip r:embed="rId3"/>
              </a:buBlip>
              <a:defRPr>
                <a:latin typeface="+mn-lt"/>
              </a:defRPr>
            </a:lvl3pPr>
            <a:lvl4pPr marL="1600200" indent="-228600">
              <a:buFontTx/>
              <a:buBlip>
                <a:blip r:embed="rId3"/>
              </a:buBlip>
              <a:defRPr>
                <a:latin typeface="+mn-lt"/>
              </a:defRPr>
            </a:lvl4pPr>
            <a:lvl5pPr marL="2057400" indent="-228600">
              <a:buFontTx/>
              <a:buBlip>
                <a:blip r:embed="rId3"/>
              </a:buBlip>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5EECEDFC-141C-400E-84C9-28BDF115E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6EE70-77F6-40C0-AED2-27236C7D2C5E}" type="slidenum">
              <a:rPr lang="en-GB" smtClean="0"/>
              <a:t>‹#›</a:t>
            </a:fld>
            <a:endParaRPr lang="en-GB"/>
          </a:p>
        </p:txBody>
      </p:sp>
      <p:sp>
        <p:nvSpPr>
          <p:cNvPr id="7" name="Content Placeholder 2">
            <a:extLst>
              <a:ext uri="{FF2B5EF4-FFF2-40B4-BE49-F238E27FC236}">
                <a16:creationId xmlns:a16="http://schemas.microsoft.com/office/drawing/2014/main" id="{BF7B0D2B-C5AB-4BAA-835D-B5A69D57EDFD}"/>
              </a:ext>
            </a:extLst>
          </p:cNvPr>
          <p:cNvSpPr>
            <a:spLocks noGrp="1"/>
          </p:cNvSpPr>
          <p:nvPr>
            <p:ph sz="half" idx="10"/>
          </p:nvPr>
        </p:nvSpPr>
        <p:spPr>
          <a:xfrm>
            <a:off x="6172202" y="1245598"/>
            <a:ext cx="5181600" cy="4931363"/>
          </a:xfrm>
        </p:spPr>
        <p:txBody>
          <a:bodyPr/>
          <a:lstStyle>
            <a:lvl1pPr marL="228600" indent="-228600">
              <a:buFontTx/>
              <a:buBlip>
                <a:blip r:embed="rId3"/>
              </a:buBlip>
              <a:defRPr>
                <a:latin typeface="+mn-lt"/>
              </a:defRPr>
            </a:lvl1pPr>
            <a:lvl2pPr marL="685800" indent="-228600">
              <a:buFontTx/>
              <a:buBlip>
                <a:blip r:embed="rId3"/>
              </a:buBlip>
              <a:defRPr>
                <a:latin typeface="+mn-lt"/>
              </a:defRPr>
            </a:lvl2pPr>
            <a:lvl3pPr marL="1143000" indent="-228600">
              <a:buFontTx/>
              <a:buBlip>
                <a:blip r:embed="rId3"/>
              </a:buBlip>
              <a:defRPr>
                <a:latin typeface="+mn-lt"/>
              </a:defRPr>
            </a:lvl3pPr>
            <a:lvl4pPr marL="1600200" indent="-228600">
              <a:buFontTx/>
              <a:buBlip>
                <a:blip r:embed="rId3"/>
              </a:buBlip>
              <a:defRPr>
                <a:latin typeface="+mn-lt"/>
              </a:defRPr>
            </a:lvl4pPr>
            <a:lvl5pPr marL="2057400" indent="-228600">
              <a:buFontTx/>
              <a:buBlip>
                <a:blip r:embed="rId3"/>
              </a:buBlip>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26695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849B2A-B77E-46A8-9FC9-5DA7237F8FE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
        <p:nvSpPr>
          <p:cNvPr id="3" name="Text Placeholder 2"/>
          <p:cNvSpPr>
            <a:spLocks noGrp="1"/>
          </p:cNvSpPr>
          <p:nvPr>
            <p:ph type="body" idx="1"/>
          </p:nvPr>
        </p:nvSpPr>
        <p:spPr>
          <a:xfrm>
            <a:off x="839788" y="1245600"/>
            <a:ext cx="5157787" cy="82391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069512"/>
            <a:ext cx="5157787" cy="412015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245600"/>
            <a:ext cx="5183188" cy="82391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069512"/>
            <a:ext cx="5183188" cy="412015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itle Placeholder 1">
            <a:extLst>
              <a:ext uri="{FF2B5EF4-FFF2-40B4-BE49-F238E27FC236}">
                <a16:creationId xmlns:a16="http://schemas.microsoft.com/office/drawing/2014/main" id="{297D3C65-0CFC-4CAE-9A7E-CC8C6B16F1CA}"/>
              </a:ext>
            </a:extLst>
          </p:cNvPr>
          <p:cNvSpPr txBox="1">
            <a:spLocks/>
          </p:cNvSpPr>
          <p:nvPr/>
        </p:nvSpPr>
        <p:spPr>
          <a:xfrm>
            <a:off x="838200" y="365125"/>
            <a:ext cx="10515600" cy="762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0070C0"/>
                </a:solidFill>
                <a:latin typeface="Century Gothic" panose="020B0502020202020204" pitchFamily="34" charset="0"/>
                <a:ea typeface="+mj-ea"/>
                <a:cs typeface="+mj-cs"/>
              </a:defRPr>
            </a:lvl1pPr>
          </a:lstStyle>
          <a:p>
            <a:r>
              <a:rPr lang="en-US"/>
              <a:t>Click to edit Master title style</a:t>
            </a:r>
            <a:endParaRPr lang="en-GB"/>
          </a:p>
        </p:txBody>
      </p:sp>
      <p:sp>
        <p:nvSpPr>
          <p:cNvPr id="8" name="Slide Number Placeholder 5">
            <a:extLst>
              <a:ext uri="{FF2B5EF4-FFF2-40B4-BE49-F238E27FC236}">
                <a16:creationId xmlns:a16="http://schemas.microsoft.com/office/drawing/2014/main" id="{533FE131-5015-4E7F-B97D-5E50747CE7A0}"/>
              </a:ext>
            </a:extLst>
          </p:cNvPr>
          <p:cNvSpPr>
            <a:spLocks noGrp="1"/>
          </p:cNvSpPr>
          <p:nvPr>
            <p:ph type="sldNum" sz="quarter" idx="10"/>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6EE70-77F6-40C0-AED2-27236C7D2C5E}" type="slidenum">
              <a:rPr lang="en-GB" smtClean="0"/>
              <a:t>‹#›</a:t>
            </a:fld>
            <a:endParaRPr lang="en-GB"/>
          </a:p>
        </p:txBody>
      </p:sp>
    </p:spTree>
    <p:extLst>
      <p:ext uri="{BB962C8B-B14F-4D97-AF65-F5344CB8AC3E}">
        <p14:creationId xmlns:p14="http://schemas.microsoft.com/office/powerpoint/2010/main" val="343950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2" name="Picture 2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
        <p:nvSpPr>
          <p:cNvPr id="2" name="Title 1"/>
          <p:cNvSpPr>
            <a:spLocks noGrp="1"/>
          </p:cNvSpPr>
          <p:nvPr>
            <p:ph type="title"/>
          </p:nvPr>
        </p:nvSpPr>
        <p:spPr/>
        <p:txBody>
          <a:bodyPr/>
          <a:lstStyle>
            <a:lvl1pPr>
              <a:defRPr>
                <a:solidFill>
                  <a:srgbClr val="0070C0"/>
                </a:solidFill>
                <a:latin typeface="Century Gothic" panose="020B0502020202020204" pitchFamily="34" charset="0"/>
              </a:defRPr>
            </a:lvl1pPr>
          </a:lstStyle>
          <a:p>
            <a:r>
              <a:rPr lang="en-US"/>
              <a:t>Click to edit Master title style</a:t>
            </a:r>
            <a:endParaRPr lang="en-GB"/>
          </a:p>
        </p:txBody>
      </p:sp>
      <p:sp>
        <p:nvSpPr>
          <p:cNvPr id="3" name="Content Placeholder 2"/>
          <p:cNvSpPr>
            <a:spLocks noGrp="1"/>
          </p:cNvSpPr>
          <p:nvPr>
            <p:ph idx="1"/>
          </p:nvPr>
        </p:nvSpPr>
        <p:spPr>
          <a:xfrm>
            <a:off x="838200" y="1245600"/>
            <a:ext cx="10515600" cy="480447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7ACAB911-39D0-4B37-BCCD-3A59E2DC6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6EE70-77F6-40C0-AED2-27236C7D2C5E}" type="slidenum">
              <a:rPr lang="en-GB" smtClean="0"/>
              <a:t>‹#›</a:t>
            </a:fld>
            <a:endParaRPr lang="en-GB"/>
          </a:p>
        </p:txBody>
      </p:sp>
      <p:pic>
        <p:nvPicPr>
          <p:cNvPr id="7" name="Picture 6">
            <a:extLst>
              <a:ext uri="{FF2B5EF4-FFF2-40B4-BE49-F238E27FC236}">
                <a16:creationId xmlns:a16="http://schemas.microsoft.com/office/drawing/2014/main" id="{E8F3BA76-1354-4108-BA32-D6A850C0EDA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Tree>
    <p:extLst>
      <p:ext uri="{BB962C8B-B14F-4D97-AF65-F5344CB8AC3E}">
        <p14:creationId xmlns:p14="http://schemas.microsoft.com/office/powerpoint/2010/main" val="611144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4800">
                <a:solidFill>
                  <a:srgbClr val="0070C0"/>
                </a:solidFill>
                <a:latin typeface="Century Gothic" panose="020B0502020202020204" pitchFamily="34" charset="0"/>
              </a:defRPr>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99184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091827-CAA9-436A-BE8F-1C7E61A297F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
        <p:nvSpPr>
          <p:cNvPr id="2" name="Title 1"/>
          <p:cNvSpPr>
            <a:spLocks noGrp="1"/>
          </p:cNvSpPr>
          <p:nvPr>
            <p:ph type="title"/>
          </p:nvPr>
        </p:nvSpPr>
        <p:spPr/>
        <p:txBody>
          <a:bodyPr/>
          <a:lstStyle>
            <a:lvl1pPr>
              <a:defRPr>
                <a:solidFill>
                  <a:srgbClr val="0070C0"/>
                </a:solidFill>
                <a:latin typeface="Century Gothic" panose="020B0502020202020204" pitchFamily="34" charset="0"/>
              </a:defRPr>
            </a:lvl1pPr>
          </a:lstStyle>
          <a:p>
            <a:r>
              <a:rPr lang="en-US"/>
              <a:t>Click to edit Master title style</a:t>
            </a:r>
            <a:endParaRPr lang="en-GB"/>
          </a:p>
        </p:txBody>
      </p:sp>
      <p:sp>
        <p:nvSpPr>
          <p:cNvPr id="3" name="Content Placeholder 2"/>
          <p:cNvSpPr>
            <a:spLocks noGrp="1"/>
          </p:cNvSpPr>
          <p:nvPr>
            <p:ph sz="half" idx="1"/>
          </p:nvPr>
        </p:nvSpPr>
        <p:spPr>
          <a:xfrm>
            <a:off x="838200" y="1245599"/>
            <a:ext cx="5181600" cy="493136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245599"/>
            <a:ext cx="5181600" cy="4931364"/>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5EECEDFC-141C-400E-84C9-28BDF115E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6EE70-77F6-40C0-AED2-27236C7D2C5E}" type="slidenum">
              <a:rPr lang="en-GB" smtClean="0"/>
              <a:t>‹#›</a:t>
            </a:fld>
            <a:endParaRPr lang="en-GB"/>
          </a:p>
        </p:txBody>
      </p:sp>
      <p:pic>
        <p:nvPicPr>
          <p:cNvPr id="7" name="Picture 6">
            <a:extLst>
              <a:ext uri="{FF2B5EF4-FFF2-40B4-BE49-F238E27FC236}">
                <a16:creationId xmlns:a16="http://schemas.microsoft.com/office/drawing/2014/main" id="{98CFC048-DDC8-4138-8EA4-9195F35E082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Tree>
    <p:extLst>
      <p:ext uri="{BB962C8B-B14F-4D97-AF65-F5344CB8AC3E}">
        <p14:creationId xmlns:p14="http://schemas.microsoft.com/office/powerpoint/2010/main" val="2207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2849B2A-B77E-46A8-9FC9-5DA7237F8FE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
        <p:nvSpPr>
          <p:cNvPr id="3" name="Text Placeholder 2"/>
          <p:cNvSpPr>
            <a:spLocks noGrp="1"/>
          </p:cNvSpPr>
          <p:nvPr>
            <p:ph type="body" idx="1"/>
          </p:nvPr>
        </p:nvSpPr>
        <p:spPr>
          <a:xfrm>
            <a:off x="839788" y="1245600"/>
            <a:ext cx="5157787" cy="82391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069512"/>
            <a:ext cx="5157787" cy="412015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245600"/>
            <a:ext cx="5183188" cy="82391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069512"/>
            <a:ext cx="5183188" cy="412015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itle Placeholder 1">
            <a:extLst>
              <a:ext uri="{FF2B5EF4-FFF2-40B4-BE49-F238E27FC236}">
                <a16:creationId xmlns:a16="http://schemas.microsoft.com/office/drawing/2014/main" id="{297D3C65-0CFC-4CAE-9A7E-CC8C6B16F1CA}"/>
              </a:ext>
            </a:extLst>
          </p:cNvPr>
          <p:cNvSpPr txBox="1">
            <a:spLocks/>
          </p:cNvSpPr>
          <p:nvPr/>
        </p:nvSpPr>
        <p:spPr>
          <a:xfrm>
            <a:off x="838200" y="365125"/>
            <a:ext cx="10515600" cy="762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0070C0"/>
                </a:solidFill>
                <a:latin typeface="Century Gothic" panose="020B0502020202020204" pitchFamily="34" charset="0"/>
                <a:ea typeface="+mj-ea"/>
                <a:cs typeface="+mj-cs"/>
              </a:defRPr>
            </a:lvl1pPr>
          </a:lstStyle>
          <a:p>
            <a:r>
              <a:rPr lang="en-US"/>
              <a:t>Click to edit Master title style</a:t>
            </a:r>
            <a:endParaRPr lang="en-GB"/>
          </a:p>
        </p:txBody>
      </p:sp>
      <p:sp>
        <p:nvSpPr>
          <p:cNvPr id="8" name="Slide Number Placeholder 5">
            <a:extLst>
              <a:ext uri="{FF2B5EF4-FFF2-40B4-BE49-F238E27FC236}">
                <a16:creationId xmlns:a16="http://schemas.microsoft.com/office/drawing/2014/main" id="{533FE131-5015-4E7F-B97D-5E50747CE7A0}"/>
              </a:ext>
            </a:extLst>
          </p:cNvPr>
          <p:cNvSpPr>
            <a:spLocks noGrp="1"/>
          </p:cNvSpPr>
          <p:nvPr>
            <p:ph type="sldNum" sz="quarter" idx="10"/>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6EE70-77F6-40C0-AED2-27236C7D2C5E}" type="slidenum">
              <a:rPr lang="en-GB" smtClean="0"/>
              <a:t>‹#›</a:t>
            </a:fld>
            <a:endParaRPr lang="en-GB"/>
          </a:p>
        </p:txBody>
      </p:sp>
      <p:pic>
        <p:nvPicPr>
          <p:cNvPr id="10" name="Picture 9">
            <a:extLst>
              <a:ext uri="{FF2B5EF4-FFF2-40B4-BE49-F238E27FC236}">
                <a16:creationId xmlns:a16="http://schemas.microsoft.com/office/drawing/2014/main" id="{49C81186-AB46-4D3D-8F92-30348EB1725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28517" y="5869331"/>
            <a:ext cx="2603424" cy="818219"/>
          </a:xfrm>
          <a:prstGeom prst="rect">
            <a:avLst/>
          </a:prstGeom>
        </p:spPr>
      </p:pic>
      <p:sp>
        <p:nvSpPr>
          <p:cNvPr id="11" name="Title Placeholder 1">
            <a:extLst>
              <a:ext uri="{FF2B5EF4-FFF2-40B4-BE49-F238E27FC236}">
                <a16:creationId xmlns:a16="http://schemas.microsoft.com/office/drawing/2014/main" id="{464D4000-D12F-4928-9C26-15CAB0016B25}"/>
              </a:ext>
            </a:extLst>
          </p:cNvPr>
          <p:cNvSpPr txBox="1">
            <a:spLocks/>
          </p:cNvSpPr>
          <p:nvPr/>
        </p:nvSpPr>
        <p:spPr>
          <a:xfrm>
            <a:off x="838200" y="365125"/>
            <a:ext cx="10515600" cy="762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0070C0"/>
                </a:solidFill>
                <a:latin typeface="Century Gothic" panose="020B0502020202020204" pitchFamily="34" charset="0"/>
                <a:ea typeface="+mj-ea"/>
                <a:cs typeface="+mj-cs"/>
              </a:defRPr>
            </a:lvl1pPr>
          </a:lstStyle>
          <a:p>
            <a:r>
              <a:rPr lang="en-US"/>
              <a:t>Click to edit Master title style</a:t>
            </a:r>
            <a:endParaRPr lang="en-GB"/>
          </a:p>
        </p:txBody>
      </p:sp>
    </p:spTree>
    <p:extLst>
      <p:ext uri="{BB962C8B-B14F-4D97-AF65-F5344CB8AC3E}">
        <p14:creationId xmlns:p14="http://schemas.microsoft.com/office/powerpoint/2010/main" val="46986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8A6EE70-77F6-40C0-AED2-27236C7D2C5E}" type="slidenum">
              <a:rPr lang="en-GB" smtClean="0"/>
              <a:t>‹#›</a:t>
            </a:fld>
            <a:endParaRPr lang="en-GB"/>
          </a:p>
        </p:txBody>
      </p:sp>
    </p:spTree>
    <p:extLst>
      <p:ext uri="{BB962C8B-B14F-4D97-AF65-F5344CB8AC3E}">
        <p14:creationId xmlns:p14="http://schemas.microsoft.com/office/powerpoint/2010/main" val="127254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8A6EE70-77F6-40C0-AED2-27236C7D2C5E}" type="slidenum">
              <a:rPr lang="en-GB" smtClean="0"/>
              <a:t>‹#›</a:t>
            </a:fld>
            <a:endParaRPr lang="en-GB"/>
          </a:p>
        </p:txBody>
      </p:sp>
    </p:spTree>
    <p:extLst>
      <p:ext uri="{BB962C8B-B14F-4D97-AF65-F5344CB8AC3E}">
        <p14:creationId xmlns:p14="http://schemas.microsoft.com/office/powerpoint/2010/main" val="77921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A6EE70-77F6-40C0-AED2-27236C7D2C5E}" type="slidenum">
              <a:rPr lang="en-GB" smtClean="0"/>
              <a:t>‹#›</a:t>
            </a:fld>
            <a:endParaRPr lang="en-GB"/>
          </a:p>
        </p:txBody>
      </p:sp>
    </p:spTree>
    <p:extLst>
      <p:ext uri="{BB962C8B-B14F-4D97-AF65-F5344CB8AC3E}">
        <p14:creationId xmlns:p14="http://schemas.microsoft.com/office/powerpoint/2010/main" val="813573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8A6EE70-77F6-40C0-AED2-27236C7D2C5E}" type="slidenum">
              <a:rPr lang="en-GB" smtClean="0"/>
              <a:t>‹#›</a:t>
            </a:fld>
            <a:endParaRPr lang="en-GB"/>
          </a:p>
        </p:txBody>
      </p:sp>
    </p:spTree>
    <p:extLst>
      <p:ext uri="{BB962C8B-B14F-4D97-AF65-F5344CB8AC3E}">
        <p14:creationId xmlns:p14="http://schemas.microsoft.com/office/powerpoint/2010/main" val="148543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762289"/>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246909"/>
            <a:ext cx="10515600" cy="493005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A6EE70-77F6-40C0-AED2-27236C7D2C5E}" type="slidenum">
              <a:rPr lang="en-GB" smtClean="0"/>
              <a:t>‹#›</a:t>
            </a:fld>
            <a:endParaRPr lang="en-GB"/>
          </a:p>
        </p:txBody>
      </p:sp>
    </p:spTree>
    <p:extLst>
      <p:ext uri="{BB962C8B-B14F-4D97-AF65-F5344CB8AC3E}">
        <p14:creationId xmlns:p14="http://schemas.microsoft.com/office/powerpoint/2010/main" val="3764694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Tx/>
        <a:buBlip>
          <a:blip r:embed="rId16"/>
        </a:buBlip>
        <a:defRPr sz="2800"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Tx/>
        <a:buBlip>
          <a:blip r:embed="rId16"/>
        </a:buBlip>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FontTx/>
        <a:buBlip>
          <a:blip r:embed="rId16"/>
        </a:buBlip>
        <a:defRPr sz="2000" kern="1200">
          <a:solidFill>
            <a:schemeClr val="accent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5143"/>
            <a:ext cx="9144000" cy="2305083"/>
          </a:xfrm>
        </p:spPr>
        <p:txBody>
          <a:bodyPr>
            <a:noAutofit/>
          </a:bodyPr>
          <a:lstStyle/>
          <a:p>
            <a:pPr>
              <a:lnSpc>
                <a:spcPct val="100000"/>
              </a:lnSpc>
            </a:pPr>
            <a:r>
              <a:rPr lang="en-GB" sz="6000" b="1" dirty="0"/>
              <a:t>Mathematical modelling for vaccine-preventable diseases</a:t>
            </a:r>
            <a:endParaRPr lang="en-GB" sz="13800" b="1" dirty="0"/>
          </a:p>
        </p:txBody>
      </p:sp>
      <p:sp>
        <p:nvSpPr>
          <p:cNvPr id="3" name="TextBox 2">
            <a:extLst>
              <a:ext uri="{FF2B5EF4-FFF2-40B4-BE49-F238E27FC236}">
                <a16:creationId xmlns:a16="http://schemas.microsoft.com/office/drawing/2014/main" id="{52F17472-9D49-4668-98DA-39B25188084E}"/>
              </a:ext>
            </a:extLst>
          </p:cNvPr>
          <p:cNvSpPr txBox="1"/>
          <p:nvPr/>
        </p:nvSpPr>
        <p:spPr>
          <a:xfrm>
            <a:off x="3823582" y="3720226"/>
            <a:ext cx="4544835" cy="2677656"/>
          </a:xfrm>
          <a:prstGeom prst="rect">
            <a:avLst/>
          </a:prstGeom>
          <a:noFill/>
        </p:spPr>
        <p:txBody>
          <a:bodyPr wrap="none" rtlCol="0">
            <a:spAutoFit/>
          </a:bodyPr>
          <a:lstStyle/>
          <a:p>
            <a:pPr algn="ctr"/>
            <a:r>
              <a:rPr lang="en-GB" sz="2400" dirty="0">
                <a:latin typeface="Century Gothic" panose="020B0502020202020204" pitchFamily="34" charset="0"/>
              </a:rPr>
              <a:t>Mathematics lecture 3</a:t>
            </a:r>
          </a:p>
          <a:p>
            <a:pPr algn="ctr"/>
            <a:r>
              <a:rPr lang="en-GB" sz="2400" dirty="0">
                <a:latin typeface="Century Gothic" panose="020B0502020202020204" pitchFamily="34" charset="0"/>
              </a:rPr>
              <a:t>Integration</a:t>
            </a:r>
          </a:p>
          <a:p>
            <a:pPr algn="ctr"/>
            <a:endParaRPr lang="en-GB" sz="2400" dirty="0">
              <a:latin typeface="Century Gothic" panose="020B0502020202020204" pitchFamily="34" charset="0"/>
            </a:endParaRPr>
          </a:p>
          <a:p>
            <a:pPr algn="ctr"/>
            <a:r>
              <a:rPr lang="en-GB" sz="2400" dirty="0">
                <a:latin typeface="Century Gothic" panose="020B0502020202020204" pitchFamily="34" charset="0"/>
              </a:rPr>
              <a:t>Katy Gaythorpe</a:t>
            </a:r>
          </a:p>
          <a:p>
            <a:pPr algn="ctr"/>
            <a:r>
              <a:rPr lang="en-GB" sz="2400" dirty="0">
                <a:latin typeface="Century Gothic" panose="020B0502020202020204" pitchFamily="34" charset="0"/>
              </a:rPr>
              <a:t>School of Public Health </a:t>
            </a:r>
          </a:p>
          <a:p>
            <a:pPr algn="ctr"/>
            <a:r>
              <a:rPr lang="en-GB" sz="2400" dirty="0">
                <a:latin typeface="Century Gothic" panose="020B0502020202020204" pitchFamily="34" charset="0"/>
              </a:rPr>
              <a:t>Imperial College London</a:t>
            </a:r>
          </a:p>
          <a:p>
            <a:pPr algn="ctr"/>
            <a:r>
              <a:rPr lang="en-GB" sz="2400" dirty="0">
                <a:latin typeface="Century Gothic" panose="020B0502020202020204" pitchFamily="34" charset="0"/>
              </a:rPr>
              <a:t>k.gaythorpe@imperial.ac.uk </a:t>
            </a:r>
          </a:p>
        </p:txBody>
      </p:sp>
      <p:pic>
        <p:nvPicPr>
          <p:cNvPr id="4" name="Picture 3">
            <a:extLst>
              <a:ext uri="{FF2B5EF4-FFF2-40B4-BE49-F238E27FC236}">
                <a16:creationId xmlns:a16="http://schemas.microsoft.com/office/drawing/2014/main" id="{9367E178-594B-D6C5-EE11-6D6E3D09BCC5}"/>
              </a:ext>
            </a:extLst>
          </p:cNvPr>
          <p:cNvPicPr>
            <a:picLocks noChangeAspect="1"/>
          </p:cNvPicPr>
          <p:nvPr/>
        </p:nvPicPr>
        <p:blipFill>
          <a:blip r:embed="rId3"/>
          <a:stretch>
            <a:fillRect/>
          </a:stretch>
        </p:blipFill>
        <p:spPr>
          <a:xfrm>
            <a:off x="9239249" y="4969132"/>
            <a:ext cx="2857500" cy="1428750"/>
          </a:xfrm>
          <a:prstGeom prst="rect">
            <a:avLst/>
          </a:prstGeom>
        </p:spPr>
      </p:pic>
      <p:sp>
        <p:nvSpPr>
          <p:cNvPr id="5" name="TextBox 4">
            <a:extLst>
              <a:ext uri="{FF2B5EF4-FFF2-40B4-BE49-F238E27FC236}">
                <a16:creationId xmlns:a16="http://schemas.microsoft.com/office/drawing/2014/main" id="{9D5BF179-A446-FA8D-B4B8-A3A32DAC66EB}"/>
              </a:ext>
            </a:extLst>
          </p:cNvPr>
          <p:cNvSpPr txBox="1"/>
          <p:nvPr/>
        </p:nvSpPr>
        <p:spPr>
          <a:xfrm>
            <a:off x="1680964" y="5770211"/>
            <a:ext cx="1861850"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entury Gothic"/>
                <a:ea typeface="Calibri"/>
                <a:cs typeface="Calibri"/>
              </a:rPr>
              <a:t>With materials contributed by </a:t>
            </a:r>
            <a:r>
              <a:rPr lang="en-US">
                <a:latin typeface="Century Gothic"/>
                <a:ea typeface="Calibri"/>
                <a:cs typeface="Calibri"/>
              </a:rPr>
              <a:t>Nik Cunniffe</a:t>
            </a:r>
            <a:endParaRPr lang="en-US">
              <a:latin typeface="Century Gothic"/>
            </a:endParaRPr>
          </a:p>
        </p:txBody>
      </p:sp>
    </p:spTree>
    <p:extLst>
      <p:ext uri="{BB962C8B-B14F-4D97-AF65-F5344CB8AC3E}">
        <p14:creationId xmlns:p14="http://schemas.microsoft.com/office/powerpoint/2010/main" val="2015678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1DA6-4D2D-5CF1-EF01-B063533F30B1}"/>
              </a:ext>
            </a:extLst>
          </p:cNvPr>
          <p:cNvSpPr>
            <a:spLocks noGrp="1"/>
          </p:cNvSpPr>
          <p:nvPr>
            <p:ph type="title"/>
          </p:nvPr>
        </p:nvSpPr>
        <p:spPr/>
        <p:txBody>
          <a:bodyPr/>
          <a:lstStyle/>
          <a:p>
            <a:r>
              <a:rPr lang="en-GB" dirty="0"/>
              <a:t>Definite integrals as areas</a:t>
            </a:r>
          </a:p>
        </p:txBody>
      </p:sp>
      <p:sp>
        <p:nvSpPr>
          <p:cNvPr id="4" name="Slide Number Placeholder 3">
            <a:extLst>
              <a:ext uri="{FF2B5EF4-FFF2-40B4-BE49-F238E27FC236}">
                <a16:creationId xmlns:a16="http://schemas.microsoft.com/office/drawing/2014/main" id="{23676BA7-1B4A-1D4E-EB70-2163DA2DF3D1}"/>
              </a:ext>
            </a:extLst>
          </p:cNvPr>
          <p:cNvSpPr>
            <a:spLocks noGrp="1"/>
          </p:cNvSpPr>
          <p:nvPr>
            <p:ph type="sldNum" sz="quarter" idx="4"/>
          </p:nvPr>
        </p:nvSpPr>
        <p:spPr/>
        <p:txBody>
          <a:bodyPr/>
          <a:lstStyle/>
          <a:p>
            <a:fld id="{68A6EE70-77F6-40C0-AED2-27236C7D2C5E}" type="slidenum">
              <a:rPr lang="en-GB" smtClean="0"/>
              <a:t>10</a:t>
            </a:fld>
            <a:endParaRPr lang="en-GB"/>
          </a:p>
        </p:txBody>
      </p:sp>
      <p:pic>
        <p:nvPicPr>
          <p:cNvPr id="6" name="Picture 5">
            <a:extLst>
              <a:ext uri="{FF2B5EF4-FFF2-40B4-BE49-F238E27FC236}">
                <a16:creationId xmlns:a16="http://schemas.microsoft.com/office/drawing/2014/main" id="{91CEB334-69B1-6009-45C0-1CB98E74A77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696817" y="909713"/>
            <a:ext cx="7090989" cy="5888652"/>
          </a:xfrm>
          <a:prstGeom prst="rect">
            <a:avLst/>
          </a:prstGeom>
        </p:spPr>
      </p:pic>
    </p:spTree>
    <p:extLst>
      <p:ext uri="{BB962C8B-B14F-4D97-AF65-F5344CB8AC3E}">
        <p14:creationId xmlns:p14="http://schemas.microsoft.com/office/powerpoint/2010/main" val="123777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62B3-506E-6DB9-ABFB-E14CD8546A17}"/>
              </a:ext>
            </a:extLst>
          </p:cNvPr>
          <p:cNvSpPr>
            <a:spLocks noGrp="1"/>
          </p:cNvSpPr>
          <p:nvPr>
            <p:ph type="title"/>
          </p:nvPr>
        </p:nvSpPr>
        <p:spPr/>
        <p:txBody>
          <a:bodyPr/>
          <a:lstStyle/>
          <a:p>
            <a:r>
              <a:rPr lang="en-US" dirty="0"/>
              <a:t>Finding the area under a graph</a:t>
            </a:r>
            <a:endParaRPr lang="en-GB" dirty="0"/>
          </a:p>
        </p:txBody>
      </p:sp>
      <p:sp>
        <p:nvSpPr>
          <p:cNvPr id="4" name="Slide Number Placeholder 3">
            <a:extLst>
              <a:ext uri="{FF2B5EF4-FFF2-40B4-BE49-F238E27FC236}">
                <a16:creationId xmlns:a16="http://schemas.microsoft.com/office/drawing/2014/main" id="{59B98919-22DA-C438-B413-45788A94FEF8}"/>
              </a:ext>
            </a:extLst>
          </p:cNvPr>
          <p:cNvSpPr>
            <a:spLocks noGrp="1"/>
          </p:cNvSpPr>
          <p:nvPr>
            <p:ph type="sldNum" sz="quarter" idx="4"/>
          </p:nvPr>
        </p:nvSpPr>
        <p:spPr/>
        <p:txBody>
          <a:bodyPr/>
          <a:lstStyle/>
          <a:p>
            <a:fld id="{68A6EE70-77F6-40C0-AED2-27236C7D2C5E}" type="slidenum">
              <a:rPr lang="en-GB" smtClean="0"/>
              <a:t>11</a:t>
            </a:fld>
            <a:endParaRPr lang="en-GB"/>
          </a:p>
        </p:txBody>
      </p:sp>
      <p:pic>
        <p:nvPicPr>
          <p:cNvPr id="6" name="Picture 5">
            <a:extLst>
              <a:ext uri="{FF2B5EF4-FFF2-40B4-BE49-F238E27FC236}">
                <a16:creationId xmlns:a16="http://schemas.microsoft.com/office/drawing/2014/main" id="{6942DFD3-D5D6-0EF3-DB65-4494C871B90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703442" y="1127414"/>
            <a:ext cx="7513601" cy="5555155"/>
          </a:xfrm>
          <a:prstGeom prst="rect">
            <a:avLst/>
          </a:prstGeom>
        </p:spPr>
      </p:pic>
    </p:spTree>
    <p:extLst>
      <p:ext uri="{BB962C8B-B14F-4D97-AF65-F5344CB8AC3E}">
        <p14:creationId xmlns:p14="http://schemas.microsoft.com/office/powerpoint/2010/main" val="300300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22F2D-180D-0755-B154-E9EB5828F8A3}"/>
              </a:ext>
            </a:extLst>
          </p:cNvPr>
          <p:cNvSpPr>
            <a:spLocks noGrp="1"/>
          </p:cNvSpPr>
          <p:nvPr>
            <p:ph type="title"/>
          </p:nvPr>
        </p:nvSpPr>
        <p:spPr/>
        <p:txBody>
          <a:bodyPr/>
          <a:lstStyle/>
          <a:p>
            <a:r>
              <a:rPr lang="en-GB" dirty="0"/>
              <a:t>Definite integrals as areas</a:t>
            </a:r>
          </a:p>
        </p:txBody>
      </p:sp>
      <p:sp>
        <p:nvSpPr>
          <p:cNvPr id="4" name="Slide Number Placeholder 3">
            <a:extLst>
              <a:ext uri="{FF2B5EF4-FFF2-40B4-BE49-F238E27FC236}">
                <a16:creationId xmlns:a16="http://schemas.microsoft.com/office/drawing/2014/main" id="{C7EEAD35-F01D-F910-A46F-0C33BC493FAE}"/>
              </a:ext>
            </a:extLst>
          </p:cNvPr>
          <p:cNvSpPr>
            <a:spLocks noGrp="1"/>
          </p:cNvSpPr>
          <p:nvPr>
            <p:ph type="sldNum" sz="quarter" idx="4"/>
          </p:nvPr>
        </p:nvSpPr>
        <p:spPr/>
        <p:txBody>
          <a:bodyPr/>
          <a:lstStyle/>
          <a:p>
            <a:fld id="{68A6EE70-77F6-40C0-AED2-27236C7D2C5E}" type="slidenum">
              <a:rPr lang="en-GB" smtClean="0"/>
              <a:t>12</a:t>
            </a:fld>
            <a:endParaRPr lang="en-GB"/>
          </a:p>
        </p:txBody>
      </p:sp>
      <p:pic>
        <p:nvPicPr>
          <p:cNvPr id="6" name="Picture 5">
            <a:extLst>
              <a:ext uri="{FF2B5EF4-FFF2-40B4-BE49-F238E27FC236}">
                <a16:creationId xmlns:a16="http://schemas.microsoft.com/office/drawing/2014/main" id="{A5CC4EB0-8B68-1F6E-2184-8B64CAA51BB3}"/>
              </a:ext>
            </a:extLst>
          </p:cNvPr>
          <p:cNvPicPr>
            <a:picLocks noChangeAspect="1"/>
          </p:cNvPicPr>
          <p:nvPr/>
        </p:nvPicPr>
        <p:blipFill>
          <a:blip r:embed="rId2"/>
          <a:stretch>
            <a:fillRect/>
          </a:stretch>
        </p:blipFill>
        <p:spPr>
          <a:xfrm>
            <a:off x="2663687" y="1038802"/>
            <a:ext cx="8060102" cy="5603160"/>
          </a:xfrm>
          <a:prstGeom prst="rect">
            <a:avLst/>
          </a:prstGeom>
        </p:spPr>
      </p:pic>
    </p:spTree>
    <p:extLst>
      <p:ext uri="{BB962C8B-B14F-4D97-AF65-F5344CB8AC3E}">
        <p14:creationId xmlns:p14="http://schemas.microsoft.com/office/powerpoint/2010/main" val="26291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4C6D-DDE2-3BF8-88EA-6BA816B999CD}"/>
              </a:ext>
            </a:extLst>
          </p:cNvPr>
          <p:cNvSpPr>
            <a:spLocks noGrp="1"/>
          </p:cNvSpPr>
          <p:nvPr>
            <p:ph type="title"/>
          </p:nvPr>
        </p:nvSpPr>
        <p:spPr/>
        <p:txBody>
          <a:bodyPr/>
          <a:lstStyle/>
          <a:p>
            <a:r>
              <a:rPr lang="en-US" dirty="0"/>
              <a:t>Integral of the exponential function</a:t>
            </a:r>
            <a:endParaRPr lang="en-GB" dirty="0"/>
          </a:p>
        </p:txBody>
      </p:sp>
      <p:sp>
        <p:nvSpPr>
          <p:cNvPr id="4" name="Slide Number Placeholder 3">
            <a:extLst>
              <a:ext uri="{FF2B5EF4-FFF2-40B4-BE49-F238E27FC236}">
                <a16:creationId xmlns:a16="http://schemas.microsoft.com/office/drawing/2014/main" id="{3A96146D-D8CD-79A5-8190-B9F9F3D80E43}"/>
              </a:ext>
            </a:extLst>
          </p:cNvPr>
          <p:cNvSpPr>
            <a:spLocks noGrp="1"/>
          </p:cNvSpPr>
          <p:nvPr>
            <p:ph type="sldNum" sz="quarter" idx="4"/>
          </p:nvPr>
        </p:nvSpPr>
        <p:spPr/>
        <p:txBody>
          <a:bodyPr/>
          <a:lstStyle/>
          <a:p>
            <a:fld id="{68A6EE70-77F6-40C0-AED2-27236C7D2C5E}" type="slidenum">
              <a:rPr lang="en-GB" smtClean="0"/>
              <a:t>13</a:t>
            </a:fld>
            <a:endParaRPr lang="en-GB"/>
          </a:p>
        </p:txBody>
      </p:sp>
      <p:pic>
        <p:nvPicPr>
          <p:cNvPr id="6" name="Picture 5">
            <a:extLst>
              <a:ext uri="{FF2B5EF4-FFF2-40B4-BE49-F238E27FC236}">
                <a16:creationId xmlns:a16="http://schemas.microsoft.com/office/drawing/2014/main" id="{3CC5ABAB-5F85-E8E5-A327-07820CAF3E1A}"/>
              </a:ext>
            </a:extLst>
          </p:cNvPr>
          <p:cNvPicPr>
            <a:picLocks noChangeAspect="1"/>
          </p:cNvPicPr>
          <p:nvPr/>
        </p:nvPicPr>
        <p:blipFill>
          <a:blip r:embed="rId2"/>
          <a:stretch>
            <a:fillRect/>
          </a:stretch>
        </p:blipFill>
        <p:spPr>
          <a:xfrm>
            <a:off x="2756453" y="1020953"/>
            <a:ext cx="7543672" cy="5517959"/>
          </a:xfrm>
          <a:prstGeom prst="rect">
            <a:avLst/>
          </a:prstGeom>
        </p:spPr>
      </p:pic>
    </p:spTree>
    <p:extLst>
      <p:ext uri="{BB962C8B-B14F-4D97-AF65-F5344CB8AC3E}">
        <p14:creationId xmlns:p14="http://schemas.microsoft.com/office/powerpoint/2010/main" val="357857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06961-12C8-47DD-38F3-28B59C500C77}"/>
              </a:ext>
            </a:extLst>
          </p:cNvPr>
          <p:cNvSpPr>
            <a:spLocks noGrp="1"/>
          </p:cNvSpPr>
          <p:nvPr>
            <p:ph type="title"/>
          </p:nvPr>
        </p:nvSpPr>
        <p:spPr/>
        <p:txBody>
          <a:bodyPr/>
          <a:lstStyle/>
          <a:p>
            <a:r>
              <a:rPr lang="en-US" dirty="0"/>
              <a:t>General upper bound: area as a function of x</a:t>
            </a:r>
            <a:endParaRPr lang="en-GB" dirty="0"/>
          </a:p>
        </p:txBody>
      </p:sp>
      <p:sp>
        <p:nvSpPr>
          <p:cNvPr id="4" name="Slide Number Placeholder 3">
            <a:extLst>
              <a:ext uri="{FF2B5EF4-FFF2-40B4-BE49-F238E27FC236}">
                <a16:creationId xmlns:a16="http://schemas.microsoft.com/office/drawing/2014/main" id="{F4F2193B-9A8B-E355-99C3-6A7B6A359BFB}"/>
              </a:ext>
            </a:extLst>
          </p:cNvPr>
          <p:cNvSpPr>
            <a:spLocks noGrp="1"/>
          </p:cNvSpPr>
          <p:nvPr>
            <p:ph type="sldNum" sz="quarter" idx="4"/>
          </p:nvPr>
        </p:nvSpPr>
        <p:spPr/>
        <p:txBody>
          <a:bodyPr/>
          <a:lstStyle/>
          <a:p>
            <a:fld id="{68A6EE70-77F6-40C0-AED2-27236C7D2C5E}" type="slidenum">
              <a:rPr lang="en-GB" smtClean="0"/>
              <a:t>14</a:t>
            </a:fld>
            <a:endParaRPr lang="en-GB"/>
          </a:p>
        </p:txBody>
      </p:sp>
      <p:pic>
        <p:nvPicPr>
          <p:cNvPr id="6" name="Picture 5">
            <a:extLst>
              <a:ext uri="{FF2B5EF4-FFF2-40B4-BE49-F238E27FC236}">
                <a16:creationId xmlns:a16="http://schemas.microsoft.com/office/drawing/2014/main" id="{7B52E384-EB19-B176-6ADF-03FF4FDA306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696818" y="1072238"/>
            <a:ext cx="7822858" cy="5649237"/>
          </a:xfrm>
          <a:prstGeom prst="rect">
            <a:avLst/>
          </a:prstGeom>
        </p:spPr>
      </p:pic>
    </p:spTree>
    <p:extLst>
      <p:ext uri="{BB962C8B-B14F-4D97-AF65-F5344CB8AC3E}">
        <p14:creationId xmlns:p14="http://schemas.microsoft.com/office/powerpoint/2010/main" val="1220080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217C-40A0-0A4F-774B-6EF922886ACB}"/>
              </a:ext>
            </a:extLst>
          </p:cNvPr>
          <p:cNvSpPr>
            <a:spLocks noGrp="1"/>
          </p:cNvSpPr>
          <p:nvPr>
            <p:ph type="title"/>
          </p:nvPr>
        </p:nvSpPr>
        <p:spPr/>
        <p:txBody>
          <a:bodyPr/>
          <a:lstStyle/>
          <a:p>
            <a:r>
              <a:rPr lang="en-GB" dirty="0"/>
              <a:t>Infinite upper bound</a:t>
            </a:r>
          </a:p>
        </p:txBody>
      </p:sp>
      <p:sp>
        <p:nvSpPr>
          <p:cNvPr id="4" name="Slide Number Placeholder 3">
            <a:extLst>
              <a:ext uri="{FF2B5EF4-FFF2-40B4-BE49-F238E27FC236}">
                <a16:creationId xmlns:a16="http://schemas.microsoft.com/office/drawing/2014/main" id="{15350B74-C94E-F10A-CC29-4BAD3CC0F12B}"/>
              </a:ext>
            </a:extLst>
          </p:cNvPr>
          <p:cNvSpPr>
            <a:spLocks noGrp="1"/>
          </p:cNvSpPr>
          <p:nvPr>
            <p:ph type="sldNum" sz="quarter" idx="4"/>
          </p:nvPr>
        </p:nvSpPr>
        <p:spPr/>
        <p:txBody>
          <a:bodyPr/>
          <a:lstStyle/>
          <a:p>
            <a:fld id="{68A6EE70-77F6-40C0-AED2-27236C7D2C5E}" type="slidenum">
              <a:rPr lang="en-GB" smtClean="0"/>
              <a:t>15</a:t>
            </a:fld>
            <a:endParaRPr lang="en-GB"/>
          </a:p>
        </p:txBody>
      </p:sp>
      <p:pic>
        <p:nvPicPr>
          <p:cNvPr id="6" name="Picture 5">
            <a:extLst>
              <a:ext uri="{FF2B5EF4-FFF2-40B4-BE49-F238E27FC236}">
                <a16:creationId xmlns:a16="http://schemas.microsoft.com/office/drawing/2014/main" id="{A6BABFBE-6166-2630-9286-AB439E0EE3A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716695" y="1072159"/>
            <a:ext cx="6913251" cy="5587057"/>
          </a:xfrm>
          <a:prstGeom prst="rect">
            <a:avLst/>
          </a:prstGeom>
        </p:spPr>
      </p:pic>
    </p:spTree>
    <p:extLst>
      <p:ext uri="{BB962C8B-B14F-4D97-AF65-F5344CB8AC3E}">
        <p14:creationId xmlns:p14="http://schemas.microsoft.com/office/powerpoint/2010/main" val="2237696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F069-848F-441C-6932-4A4B1FBDC045}"/>
              </a:ext>
            </a:extLst>
          </p:cNvPr>
          <p:cNvSpPr>
            <a:spLocks noGrp="1"/>
          </p:cNvSpPr>
          <p:nvPr>
            <p:ph type="title"/>
          </p:nvPr>
        </p:nvSpPr>
        <p:spPr/>
        <p:txBody>
          <a:bodyPr/>
          <a:lstStyle/>
          <a:p>
            <a:r>
              <a:rPr lang="en-GB" dirty="0"/>
              <a:t>Applications of integration</a:t>
            </a:r>
          </a:p>
        </p:txBody>
      </p:sp>
      <p:sp>
        <p:nvSpPr>
          <p:cNvPr id="3" name="Content Placeholder 2">
            <a:extLst>
              <a:ext uri="{FF2B5EF4-FFF2-40B4-BE49-F238E27FC236}">
                <a16:creationId xmlns:a16="http://schemas.microsoft.com/office/drawing/2014/main" id="{23806795-0DED-5493-A1F8-8A022F2F0727}"/>
              </a:ext>
            </a:extLst>
          </p:cNvPr>
          <p:cNvSpPr>
            <a:spLocks noGrp="1"/>
          </p:cNvSpPr>
          <p:nvPr>
            <p:ph idx="1"/>
          </p:nvPr>
        </p:nvSpPr>
        <p:spPr/>
        <p:txBody>
          <a:bodyPr/>
          <a:lstStyle/>
          <a:p>
            <a:r>
              <a:rPr lang="en-US" dirty="0"/>
              <a:t>Finding areas</a:t>
            </a:r>
          </a:p>
          <a:p>
            <a:pPr lvl="1"/>
            <a:r>
              <a:rPr lang="en-US" dirty="0"/>
              <a:t>So we can use definite integration to find areas under curves, and you will see this used in future lectures (for e.g.) in the context of probability density functions</a:t>
            </a:r>
          </a:p>
          <a:p>
            <a:pPr lvl="1"/>
            <a:endParaRPr lang="en-US" dirty="0"/>
          </a:p>
          <a:p>
            <a:r>
              <a:rPr lang="en-US" dirty="0"/>
              <a:t>Solving differential equations</a:t>
            </a:r>
          </a:p>
          <a:p>
            <a:pPr lvl="1"/>
            <a:r>
              <a:rPr lang="en-US" dirty="0"/>
              <a:t>However arguably an even more persuasive and pervasive application of integration is to the solution of differential equations, which will be covered in the next lecture, and so we shall stop here...</a:t>
            </a:r>
            <a:endParaRPr lang="en-GB" dirty="0"/>
          </a:p>
        </p:txBody>
      </p:sp>
      <p:sp>
        <p:nvSpPr>
          <p:cNvPr id="4" name="Slide Number Placeholder 3">
            <a:extLst>
              <a:ext uri="{FF2B5EF4-FFF2-40B4-BE49-F238E27FC236}">
                <a16:creationId xmlns:a16="http://schemas.microsoft.com/office/drawing/2014/main" id="{6AE59735-557A-9BDD-D3D2-3F168DDE02AF}"/>
              </a:ext>
            </a:extLst>
          </p:cNvPr>
          <p:cNvSpPr>
            <a:spLocks noGrp="1"/>
          </p:cNvSpPr>
          <p:nvPr>
            <p:ph type="sldNum" sz="quarter" idx="4"/>
          </p:nvPr>
        </p:nvSpPr>
        <p:spPr/>
        <p:txBody>
          <a:bodyPr/>
          <a:lstStyle/>
          <a:p>
            <a:fld id="{68A6EE70-77F6-40C0-AED2-27236C7D2C5E}" type="slidenum">
              <a:rPr lang="en-GB" smtClean="0"/>
              <a:t>16</a:t>
            </a:fld>
            <a:endParaRPr lang="en-GB"/>
          </a:p>
        </p:txBody>
      </p:sp>
    </p:spTree>
    <p:extLst>
      <p:ext uri="{BB962C8B-B14F-4D97-AF65-F5344CB8AC3E}">
        <p14:creationId xmlns:p14="http://schemas.microsoft.com/office/powerpoint/2010/main" val="3027876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E522-38B3-ABE1-CE59-950F8D0C2CEA}"/>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2FC1CD8F-F1AD-E0A6-9731-894C5A0AE642}"/>
              </a:ext>
            </a:extLst>
          </p:cNvPr>
          <p:cNvSpPr>
            <a:spLocks noGrp="1"/>
          </p:cNvSpPr>
          <p:nvPr>
            <p:ph idx="1"/>
          </p:nvPr>
        </p:nvSpPr>
        <p:spPr/>
        <p:txBody>
          <a:bodyPr>
            <a:normAutofit/>
          </a:bodyPr>
          <a:lstStyle/>
          <a:p>
            <a:r>
              <a:rPr lang="en-US" dirty="0"/>
              <a:t>Integration</a:t>
            </a:r>
          </a:p>
          <a:p>
            <a:pPr lvl="1"/>
            <a:r>
              <a:rPr lang="en-US" dirty="0"/>
              <a:t>Reverse of differentiation</a:t>
            </a:r>
          </a:p>
          <a:p>
            <a:pPr lvl="1"/>
            <a:r>
              <a:rPr lang="en-US" dirty="0"/>
              <a:t>Geometric interpretation</a:t>
            </a:r>
          </a:p>
          <a:p>
            <a:pPr lvl="1"/>
            <a:r>
              <a:rPr lang="en-US" dirty="0"/>
              <a:t>Definite and indefinite integrals</a:t>
            </a:r>
          </a:p>
          <a:p>
            <a:r>
              <a:rPr lang="en-US" dirty="0"/>
              <a:t>Techniques of differentiation</a:t>
            </a:r>
          </a:p>
          <a:p>
            <a:pPr lvl="1"/>
            <a:r>
              <a:rPr lang="en-US" dirty="0"/>
              <a:t>Rules for basic functions</a:t>
            </a:r>
          </a:p>
          <a:p>
            <a:pPr lvl="1"/>
            <a:r>
              <a:rPr lang="en-US" dirty="0"/>
              <a:t>Sums and differences</a:t>
            </a:r>
          </a:p>
          <a:p>
            <a:pPr lvl="1"/>
            <a:r>
              <a:rPr lang="en-US" dirty="0"/>
              <a:t>Other functions</a:t>
            </a:r>
          </a:p>
          <a:p>
            <a:r>
              <a:rPr lang="en-US" dirty="0"/>
              <a:t>Applications</a:t>
            </a:r>
          </a:p>
          <a:p>
            <a:pPr lvl="1"/>
            <a:r>
              <a:rPr lang="en-US" dirty="0"/>
              <a:t>Areas under curves</a:t>
            </a:r>
          </a:p>
          <a:p>
            <a:pPr lvl="1"/>
            <a:r>
              <a:rPr lang="en-US" dirty="0"/>
              <a:t>Differential equations</a:t>
            </a:r>
            <a:endParaRPr lang="en-GB" dirty="0"/>
          </a:p>
        </p:txBody>
      </p:sp>
      <p:sp>
        <p:nvSpPr>
          <p:cNvPr id="4" name="Slide Number Placeholder 3">
            <a:extLst>
              <a:ext uri="{FF2B5EF4-FFF2-40B4-BE49-F238E27FC236}">
                <a16:creationId xmlns:a16="http://schemas.microsoft.com/office/drawing/2014/main" id="{4829E288-C612-D172-DBF5-E2141363FB1F}"/>
              </a:ext>
            </a:extLst>
          </p:cNvPr>
          <p:cNvSpPr>
            <a:spLocks noGrp="1"/>
          </p:cNvSpPr>
          <p:nvPr>
            <p:ph type="sldNum" sz="quarter" idx="4"/>
          </p:nvPr>
        </p:nvSpPr>
        <p:spPr/>
        <p:txBody>
          <a:bodyPr/>
          <a:lstStyle/>
          <a:p>
            <a:fld id="{68A6EE70-77F6-40C0-AED2-27236C7D2C5E}" type="slidenum">
              <a:rPr lang="en-GB" smtClean="0"/>
              <a:t>17</a:t>
            </a:fld>
            <a:endParaRPr lang="en-GB"/>
          </a:p>
        </p:txBody>
      </p:sp>
    </p:spTree>
    <p:extLst>
      <p:ext uri="{BB962C8B-B14F-4D97-AF65-F5344CB8AC3E}">
        <p14:creationId xmlns:p14="http://schemas.microsoft.com/office/powerpoint/2010/main" val="277297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DBEF-2676-A248-3986-2F7560DDFC8E}"/>
              </a:ext>
            </a:extLst>
          </p:cNvPr>
          <p:cNvSpPr>
            <a:spLocks noGrp="1"/>
          </p:cNvSpPr>
          <p:nvPr>
            <p:ph type="title"/>
          </p:nvPr>
        </p:nvSpPr>
        <p:spPr/>
        <p:txBody>
          <a:bodyPr/>
          <a:lstStyle/>
          <a:p>
            <a:r>
              <a:rPr lang="en-GB" dirty="0"/>
              <a:t>Aim</a:t>
            </a:r>
          </a:p>
        </p:txBody>
      </p:sp>
      <p:sp>
        <p:nvSpPr>
          <p:cNvPr id="3" name="Content Placeholder 2">
            <a:extLst>
              <a:ext uri="{FF2B5EF4-FFF2-40B4-BE49-F238E27FC236}">
                <a16:creationId xmlns:a16="http://schemas.microsoft.com/office/drawing/2014/main" id="{21432549-B66E-4EEA-B42A-BB3AE7C07E69}"/>
              </a:ext>
            </a:extLst>
          </p:cNvPr>
          <p:cNvSpPr>
            <a:spLocks noGrp="1"/>
          </p:cNvSpPr>
          <p:nvPr>
            <p:ph idx="1"/>
          </p:nvPr>
        </p:nvSpPr>
        <p:spPr/>
        <p:txBody>
          <a:bodyPr>
            <a:normAutofit fontScale="92500" lnSpcReduction="10000"/>
          </a:bodyPr>
          <a:lstStyle/>
          <a:p>
            <a:r>
              <a:rPr lang="en-US" dirty="0"/>
              <a:t>Integration</a:t>
            </a:r>
          </a:p>
          <a:p>
            <a:pPr lvl="1"/>
            <a:r>
              <a:rPr lang="en-US" dirty="0"/>
              <a:t>Reverse of differentiation</a:t>
            </a:r>
          </a:p>
          <a:p>
            <a:pPr lvl="1"/>
            <a:r>
              <a:rPr lang="en-US" dirty="0"/>
              <a:t>Geometric interpretation</a:t>
            </a:r>
          </a:p>
          <a:p>
            <a:pPr lvl="1"/>
            <a:r>
              <a:rPr lang="en-US" dirty="0"/>
              <a:t>Definite and indefinite integrals</a:t>
            </a:r>
          </a:p>
          <a:p>
            <a:r>
              <a:rPr lang="en-US" dirty="0"/>
              <a:t>Techniques of integration</a:t>
            </a:r>
          </a:p>
          <a:p>
            <a:pPr lvl="1"/>
            <a:r>
              <a:rPr lang="en-US" dirty="0"/>
              <a:t>Rules for basic functions</a:t>
            </a:r>
          </a:p>
          <a:p>
            <a:pPr lvl="1"/>
            <a:r>
              <a:rPr lang="en-US" dirty="0"/>
              <a:t>Sums and differences</a:t>
            </a:r>
          </a:p>
          <a:p>
            <a:pPr lvl="1"/>
            <a:r>
              <a:rPr lang="en-US" dirty="0"/>
              <a:t>Other functions</a:t>
            </a:r>
          </a:p>
          <a:p>
            <a:r>
              <a:rPr lang="en-US" dirty="0"/>
              <a:t>Applications</a:t>
            </a:r>
          </a:p>
          <a:p>
            <a:pPr lvl="1"/>
            <a:r>
              <a:rPr lang="en-US" dirty="0"/>
              <a:t>Areas under curves</a:t>
            </a:r>
          </a:p>
          <a:p>
            <a:pPr lvl="1"/>
            <a:r>
              <a:rPr lang="en-US" dirty="0"/>
              <a:t>Differential equations</a:t>
            </a:r>
            <a:endParaRPr lang="en-GB" dirty="0"/>
          </a:p>
        </p:txBody>
      </p:sp>
      <p:sp>
        <p:nvSpPr>
          <p:cNvPr id="4" name="Text Placeholder 3">
            <a:extLst>
              <a:ext uri="{FF2B5EF4-FFF2-40B4-BE49-F238E27FC236}">
                <a16:creationId xmlns:a16="http://schemas.microsoft.com/office/drawing/2014/main" id="{D87F3008-D057-05A9-068D-CCB28CB93AF4}"/>
              </a:ext>
            </a:extLst>
          </p:cNvPr>
          <p:cNvSpPr>
            <a:spLocks noGrp="1"/>
          </p:cNvSpPr>
          <p:nvPr>
            <p:ph type="body" sz="half" idx="2"/>
          </p:nvPr>
        </p:nvSpPr>
        <p:spPr/>
        <p:txBody>
          <a:bodyPr>
            <a:normAutofit/>
          </a:bodyPr>
          <a:lstStyle/>
          <a:p>
            <a:r>
              <a:rPr lang="en-US" sz="2000" dirty="0">
                <a:latin typeface="Century Gothic" panose="020B0502020202020204" pitchFamily="34" charset="0"/>
              </a:rPr>
              <a:t>Revision of integration and its applications</a:t>
            </a:r>
            <a:endParaRPr lang="en-GB" sz="2000"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14843EE4-B177-D6AF-7E98-0C0589D2DBFE}"/>
              </a:ext>
            </a:extLst>
          </p:cNvPr>
          <p:cNvSpPr>
            <a:spLocks noGrp="1"/>
          </p:cNvSpPr>
          <p:nvPr>
            <p:ph type="sldNum" sz="quarter" idx="12"/>
          </p:nvPr>
        </p:nvSpPr>
        <p:spPr/>
        <p:txBody>
          <a:bodyPr/>
          <a:lstStyle/>
          <a:p>
            <a:fld id="{68A6EE70-77F6-40C0-AED2-27236C7D2C5E}" type="slidenum">
              <a:rPr lang="en-GB" smtClean="0"/>
              <a:t>2</a:t>
            </a:fld>
            <a:endParaRPr lang="en-GB"/>
          </a:p>
        </p:txBody>
      </p:sp>
    </p:spTree>
    <p:extLst>
      <p:ext uri="{BB962C8B-B14F-4D97-AF65-F5344CB8AC3E}">
        <p14:creationId xmlns:p14="http://schemas.microsoft.com/office/powerpoint/2010/main" val="2858062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0F6A-C75A-5F83-2346-A64DEB5A7B4C}"/>
              </a:ext>
            </a:extLst>
          </p:cNvPr>
          <p:cNvSpPr>
            <a:spLocks noGrp="1"/>
          </p:cNvSpPr>
          <p:nvPr>
            <p:ph type="title"/>
          </p:nvPr>
        </p:nvSpPr>
        <p:spPr/>
        <p:txBody>
          <a:bodyPr/>
          <a:lstStyle/>
          <a:p>
            <a:r>
              <a:rPr lang="en-GB" dirty="0"/>
              <a:t>What is differentiation?</a:t>
            </a:r>
          </a:p>
        </p:txBody>
      </p:sp>
      <p:sp>
        <p:nvSpPr>
          <p:cNvPr id="4" name="Slide Number Placeholder 3">
            <a:extLst>
              <a:ext uri="{FF2B5EF4-FFF2-40B4-BE49-F238E27FC236}">
                <a16:creationId xmlns:a16="http://schemas.microsoft.com/office/drawing/2014/main" id="{CC1387CC-BE0D-05E8-7F94-61AE6E7AFD2F}"/>
              </a:ext>
            </a:extLst>
          </p:cNvPr>
          <p:cNvSpPr>
            <a:spLocks noGrp="1"/>
          </p:cNvSpPr>
          <p:nvPr>
            <p:ph type="sldNum" sz="quarter" idx="4"/>
          </p:nvPr>
        </p:nvSpPr>
        <p:spPr/>
        <p:txBody>
          <a:bodyPr/>
          <a:lstStyle/>
          <a:p>
            <a:fld id="{68A6EE70-77F6-40C0-AED2-27236C7D2C5E}" type="slidenum">
              <a:rPr lang="en-GB" smtClean="0"/>
              <a:t>3</a:t>
            </a:fld>
            <a:endParaRPr lang="en-GB"/>
          </a:p>
        </p:txBody>
      </p:sp>
      <p:pic>
        <p:nvPicPr>
          <p:cNvPr id="7" name="Picture 6">
            <a:extLst>
              <a:ext uri="{FF2B5EF4-FFF2-40B4-BE49-F238E27FC236}">
                <a16:creationId xmlns:a16="http://schemas.microsoft.com/office/drawing/2014/main" id="{4D370682-8D2B-452C-D722-E90C3750153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696816" y="1116730"/>
            <a:ext cx="8397355" cy="5376145"/>
          </a:xfrm>
          <a:prstGeom prst="rect">
            <a:avLst/>
          </a:prstGeom>
        </p:spPr>
      </p:pic>
    </p:spTree>
    <p:extLst>
      <p:ext uri="{BB962C8B-B14F-4D97-AF65-F5344CB8AC3E}">
        <p14:creationId xmlns:p14="http://schemas.microsoft.com/office/powerpoint/2010/main" val="240044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E1D2-DAE0-AEF4-6851-E338BF578488}"/>
              </a:ext>
            </a:extLst>
          </p:cNvPr>
          <p:cNvSpPr>
            <a:spLocks noGrp="1"/>
          </p:cNvSpPr>
          <p:nvPr>
            <p:ph type="title"/>
          </p:nvPr>
        </p:nvSpPr>
        <p:spPr/>
        <p:txBody>
          <a:bodyPr/>
          <a:lstStyle/>
          <a:p>
            <a:r>
              <a:rPr lang="en-GB" dirty="0"/>
              <a:t>Geometric interpretation</a:t>
            </a:r>
          </a:p>
        </p:txBody>
      </p:sp>
      <p:sp>
        <p:nvSpPr>
          <p:cNvPr id="4" name="Slide Number Placeholder 3">
            <a:extLst>
              <a:ext uri="{FF2B5EF4-FFF2-40B4-BE49-F238E27FC236}">
                <a16:creationId xmlns:a16="http://schemas.microsoft.com/office/drawing/2014/main" id="{9EA0FAD8-F28F-040E-F0F1-7C6A15B3AD30}"/>
              </a:ext>
            </a:extLst>
          </p:cNvPr>
          <p:cNvSpPr>
            <a:spLocks noGrp="1"/>
          </p:cNvSpPr>
          <p:nvPr>
            <p:ph type="sldNum" sz="quarter" idx="4"/>
          </p:nvPr>
        </p:nvSpPr>
        <p:spPr/>
        <p:txBody>
          <a:bodyPr/>
          <a:lstStyle/>
          <a:p>
            <a:fld id="{68A6EE70-77F6-40C0-AED2-27236C7D2C5E}" type="slidenum">
              <a:rPr lang="en-GB" smtClean="0"/>
              <a:t>4</a:t>
            </a:fld>
            <a:endParaRPr lang="en-GB"/>
          </a:p>
        </p:txBody>
      </p:sp>
      <p:pic>
        <p:nvPicPr>
          <p:cNvPr id="6" name="Picture 5">
            <a:extLst>
              <a:ext uri="{FF2B5EF4-FFF2-40B4-BE49-F238E27FC236}">
                <a16:creationId xmlns:a16="http://schemas.microsoft.com/office/drawing/2014/main" id="{00709513-1C5E-9E22-9A82-322151A2B6CB}"/>
              </a:ext>
            </a:extLst>
          </p:cNvPr>
          <p:cNvPicPr>
            <a:picLocks noChangeAspect="1"/>
          </p:cNvPicPr>
          <p:nvPr/>
        </p:nvPicPr>
        <p:blipFill>
          <a:blip r:embed="rId2"/>
          <a:stretch>
            <a:fillRect/>
          </a:stretch>
        </p:blipFill>
        <p:spPr>
          <a:xfrm>
            <a:off x="2835965" y="1118581"/>
            <a:ext cx="7053118" cy="5602894"/>
          </a:xfrm>
          <a:prstGeom prst="rect">
            <a:avLst/>
          </a:prstGeom>
        </p:spPr>
      </p:pic>
    </p:spTree>
    <p:extLst>
      <p:ext uri="{BB962C8B-B14F-4D97-AF65-F5344CB8AC3E}">
        <p14:creationId xmlns:p14="http://schemas.microsoft.com/office/powerpoint/2010/main" val="394248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054E-3092-D012-D1B1-7BCC41DED88E}"/>
              </a:ext>
            </a:extLst>
          </p:cNvPr>
          <p:cNvSpPr>
            <a:spLocks noGrp="1"/>
          </p:cNvSpPr>
          <p:nvPr>
            <p:ph type="title"/>
          </p:nvPr>
        </p:nvSpPr>
        <p:spPr/>
        <p:txBody>
          <a:bodyPr/>
          <a:lstStyle/>
          <a:p>
            <a:r>
              <a:rPr lang="en-GB" dirty="0"/>
              <a:t>Definite integration</a:t>
            </a:r>
          </a:p>
        </p:txBody>
      </p:sp>
      <p:sp>
        <p:nvSpPr>
          <p:cNvPr id="4" name="Slide Number Placeholder 3">
            <a:extLst>
              <a:ext uri="{FF2B5EF4-FFF2-40B4-BE49-F238E27FC236}">
                <a16:creationId xmlns:a16="http://schemas.microsoft.com/office/drawing/2014/main" id="{10037FE6-CA83-306E-235A-9357AB30B940}"/>
              </a:ext>
            </a:extLst>
          </p:cNvPr>
          <p:cNvSpPr>
            <a:spLocks noGrp="1"/>
          </p:cNvSpPr>
          <p:nvPr>
            <p:ph type="sldNum" sz="quarter" idx="4"/>
          </p:nvPr>
        </p:nvSpPr>
        <p:spPr/>
        <p:txBody>
          <a:bodyPr/>
          <a:lstStyle/>
          <a:p>
            <a:fld id="{68A6EE70-77F6-40C0-AED2-27236C7D2C5E}" type="slidenum">
              <a:rPr lang="en-GB" smtClean="0"/>
              <a:t>5</a:t>
            </a:fld>
            <a:endParaRPr lang="en-GB"/>
          </a:p>
        </p:txBody>
      </p:sp>
      <p:pic>
        <p:nvPicPr>
          <p:cNvPr id="6" name="Picture 5">
            <a:extLst>
              <a:ext uri="{FF2B5EF4-FFF2-40B4-BE49-F238E27FC236}">
                <a16:creationId xmlns:a16="http://schemas.microsoft.com/office/drawing/2014/main" id="{B22E489A-3F29-5937-29CF-B531193AC73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782956" y="1028609"/>
            <a:ext cx="6370640" cy="5617355"/>
          </a:xfrm>
          <a:prstGeom prst="rect">
            <a:avLst/>
          </a:prstGeom>
        </p:spPr>
      </p:pic>
    </p:spTree>
    <p:extLst>
      <p:ext uri="{BB962C8B-B14F-4D97-AF65-F5344CB8AC3E}">
        <p14:creationId xmlns:p14="http://schemas.microsoft.com/office/powerpoint/2010/main" val="331084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4FBD0-24C3-E149-94D2-F6CE92DB330E}"/>
              </a:ext>
            </a:extLst>
          </p:cNvPr>
          <p:cNvSpPr>
            <a:spLocks noGrp="1"/>
          </p:cNvSpPr>
          <p:nvPr>
            <p:ph type="title"/>
          </p:nvPr>
        </p:nvSpPr>
        <p:spPr/>
        <p:txBody>
          <a:bodyPr/>
          <a:lstStyle/>
          <a:p>
            <a:r>
              <a:rPr lang="en-GB" dirty="0"/>
              <a:t>Definite integration and dummy variables</a:t>
            </a:r>
          </a:p>
        </p:txBody>
      </p:sp>
      <p:sp>
        <p:nvSpPr>
          <p:cNvPr id="4" name="Slide Number Placeholder 3">
            <a:extLst>
              <a:ext uri="{FF2B5EF4-FFF2-40B4-BE49-F238E27FC236}">
                <a16:creationId xmlns:a16="http://schemas.microsoft.com/office/drawing/2014/main" id="{0C067AD0-174E-E354-90B8-F5F5A3857652}"/>
              </a:ext>
            </a:extLst>
          </p:cNvPr>
          <p:cNvSpPr>
            <a:spLocks noGrp="1"/>
          </p:cNvSpPr>
          <p:nvPr>
            <p:ph type="sldNum" sz="quarter" idx="4"/>
          </p:nvPr>
        </p:nvSpPr>
        <p:spPr/>
        <p:txBody>
          <a:bodyPr/>
          <a:lstStyle/>
          <a:p>
            <a:fld id="{68A6EE70-77F6-40C0-AED2-27236C7D2C5E}" type="slidenum">
              <a:rPr lang="en-GB" smtClean="0"/>
              <a:t>6</a:t>
            </a:fld>
            <a:endParaRPr lang="en-GB"/>
          </a:p>
        </p:txBody>
      </p:sp>
      <p:pic>
        <p:nvPicPr>
          <p:cNvPr id="6" name="Picture 5">
            <a:extLst>
              <a:ext uri="{FF2B5EF4-FFF2-40B4-BE49-F238E27FC236}">
                <a16:creationId xmlns:a16="http://schemas.microsoft.com/office/drawing/2014/main" id="{259FF104-B409-B33F-DD34-2200C56B80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703442" y="997443"/>
            <a:ext cx="8017063" cy="5860557"/>
          </a:xfrm>
          <a:prstGeom prst="rect">
            <a:avLst/>
          </a:prstGeom>
        </p:spPr>
      </p:pic>
    </p:spTree>
    <p:extLst>
      <p:ext uri="{BB962C8B-B14F-4D97-AF65-F5344CB8AC3E}">
        <p14:creationId xmlns:p14="http://schemas.microsoft.com/office/powerpoint/2010/main" val="358157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DF33-EB34-0A3D-B612-976A337905EB}"/>
              </a:ext>
            </a:extLst>
          </p:cNvPr>
          <p:cNvSpPr>
            <a:spLocks noGrp="1"/>
          </p:cNvSpPr>
          <p:nvPr>
            <p:ph type="title"/>
          </p:nvPr>
        </p:nvSpPr>
        <p:spPr/>
        <p:txBody>
          <a:bodyPr/>
          <a:lstStyle/>
          <a:p>
            <a:r>
              <a:rPr lang="en-GB" dirty="0"/>
              <a:t>Integrals of basic functions</a:t>
            </a:r>
          </a:p>
        </p:txBody>
      </p:sp>
      <p:sp>
        <p:nvSpPr>
          <p:cNvPr id="3" name="Content Placeholder 2">
            <a:extLst>
              <a:ext uri="{FF2B5EF4-FFF2-40B4-BE49-F238E27FC236}">
                <a16:creationId xmlns:a16="http://schemas.microsoft.com/office/drawing/2014/main" id="{50C31D69-2245-13E0-7C22-9F3E7B1711D0}"/>
              </a:ext>
            </a:extLst>
          </p:cNvPr>
          <p:cNvSpPr>
            <a:spLocks noGrp="1"/>
          </p:cNvSpPr>
          <p:nvPr>
            <p:ph idx="1"/>
          </p:nvPr>
        </p:nvSpPr>
        <p:spPr/>
        <p:txBody>
          <a:bodyPr>
            <a:normAutofit fontScale="92500" lnSpcReduction="20000"/>
          </a:bodyPr>
          <a:lstStyle/>
          <a:p>
            <a:r>
              <a:rPr lang="en-US" dirty="0"/>
              <a:t>Another unfortunate reality...</a:t>
            </a:r>
          </a:p>
          <a:p>
            <a:pPr lvl="1"/>
            <a:r>
              <a:rPr lang="en-US" dirty="0"/>
              <a:t>Integrals of certain functions need to be committed to memory</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a:p>
            <a:endParaRPr lang="en-US" dirty="0"/>
          </a:p>
          <a:p>
            <a:r>
              <a:rPr lang="en-US" dirty="0"/>
              <a:t>...but now some good news</a:t>
            </a:r>
          </a:p>
          <a:p>
            <a:pPr lvl="1"/>
            <a:r>
              <a:rPr lang="en-US" dirty="0"/>
              <a:t>If you know the above (and a couple of general principles), then you can integrate most things (but not everything)</a:t>
            </a:r>
          </a:p>
        </p:txBody>
      </p:sp>
      <p:sp>
        <p:nvSpPr>
          <p:cNvPr id="4" name="Slide Number Placeholder 3">
            <a:extLst>
              <a:ext uri="{FF2B5EF4-FFF2-40B4-BE49-F238E27FC236}">
                <a16:creationId xmlns:a16="http://schemas.microsoft.com/office/drawing/2014/main" id="{C5DEC575-8843-A686-6BE4-CEA33016CEF4}"/>
              </a:ext>
            </a:extLst>
          </p:cNvPr>
          <p:cNvSpPr>
            <a:spLocks noGrp="1"/>
          </p:cNvSpPr>
          <p:nvPr>
            <p:ph type="sldNum" sz="quarter" idx="4"/>
          </p:nvPr>
        </p:nvSpPr>
        <p:spPr/>
        <p:txBody>
          <a:bodyPr/>
          <a:lstStyle/>
          <a:p>
            <a:fld id="{68A6EE70-77F6-40C0-AED2-27236C7D2C5E}" type="slidenum">
              <a:rPr lang="en-GB" smtClean="0"/>
              <a:t>7</a:t>
            </a:fld>
            <a:endParaRPr lang="en-GB"/>
          </a:p>
        </p:txBody>
      </p:sp>
      <p:pic>
        <p:nvPicPr>
          <p:cNvPr id="6" name="Picture 5">
            <a:extLst>
              <a:ext uri="{FF2B5EF4-FFF2-40B4-BE49-F238E27FC236}">
                <a16:creationId xmlns:a16="http://schemas.microsoft.com/office/drawing/2014/main" id="{9418B2C3-7598-71F0-6654-24C060CE5CF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995599" y="1923012"/>
            <a:ext cx="8200802" cy="2898756"/>
          </a:xfrm>
          <a:prstGeom prst="rect">
            <a:avLst/>
          </a:prstGeom>
        </p:spPr>
      </p:pic>
    </p:spTree>
    <p:extLst>
      <p:ext uri="{BB962C8B-B14F-4D97-AF65-F5344CB8AC3E}">
        <p14:creationId xmlns:p14="http://schemas.microsoft.com/office/powerpoint/2010/main" val="374021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79F1-102B-2163-47FB-A1AFAEEC25EE}"/>
              </a:ext>
            </a:extLst>
          </p:cNvPr>
          <p:cNvSpPr>
            <a:spLocks noGrp="1"/>
          </p:cNvSpPr>
          <p:nvPr>
            <p:ph type="title"/>
          </p:nvPr>
        </p:nvSpPr>
        <p:spPr/>
        <p:txBody>
          <a:bodyPr>
            <a:normAutofit fontScale="90000"/>
          </a:bodyPr>
          <a:lstStyle/>
          <a:p>
            <a:r>
              <a:rPr lang="en-US" dirty="0"/>
              <a:t>Integrals of sums, differences and constant multiples</a:t>
            </a:r>
            <a:endParaRPr lang="en-GB" dirty="0"/>
          </a:p>
        </p:txBody>
      </p:sp>
      <p:sp>
        <p:nvSpPr>
          <p:cNvPr id="4" name="Slide Number Placeholder 3">
            <a:extLst>
              <a:ext uri="{FF2B5EF4-FFF2-40B4-BE49-F238E27FC236}">
                <a16:creationId xmlns:a16="http://schemas.microsoft.com/office/drawing/2014/main" id="{46DEC0D9-A1C3-5E7A-C27A-06CA32ED6E03}"/>
              </a:ext>
            </a:extLst>
          </p:cNvPr>
          <p:cNvSpPr>
            <a:spLocks noGrp="1"/>
          </p:cNvSpPr>
          <p:nvPr>
            <p:ph type="sldNum" sz="quarter" idx="4"/>
          </p:nvPr>
        </p:nvSpPr>
        <p:spPr/>
        <p:txBody>
          <a:bodyPr/>
          <a:lstStyle/>
          <a:p>
            <a:fld id="{68A6EE70-77F6-40C0-AED2-27236C7D2C5E}" type="slidenum">
              <a:rPr lang="en-GB" smtClean="0"/>
              <a:t>8</a:t>
            </a:fld>
            <a:endParaRPr lang="en-GB"/>
          </a:p>
        </p:txBody>
      </p:sp>
      <p:pic>
        <p:nvPicPr>
          <p:cNvPr id="6" name="Picture 5">
            <a:extLst>
              <a:ext uri="{FF2B5EF4-FFF2-40B4-BE49-F238E27FC236}">
                <a16:creationId xmlns:a16="http://schemas.microsoft.com/office/drawing/2014/main" id="{2A60CFDD-6AE7-CFAC-E4FC-C4D190372256}"/>
              </a:ext>
            </a:extLst>
          </p:cNvPr>
          <p:cNvPicPr>
            <a:picLocks noChangeAspect="1"/>
          </p:cNvPicPr>
          <p:nvPr/>
        </p:nvPicPr>
        <p:blipFill>
          <a:blip r:embed="rId2"/>
          <a:stretch>
            <a:fillRect/>
          </a:stretch>
        </p:blipFill>
        <p:spPr>
          <a:xfrm>
            <a:off x="2663687" y="937162"/>
            <a:ext cx="7094908" cy="5784313"/>
          </a:xfrm>
          <a:prstGeom prst="rect">
            <a:avLst/>
          </a:prstGeom>
        </p:spPr>
      </p:pic>
    </p:spTree>
    <p:extLst>
      <p:ext uri="{BB962C8B-B14F-4D97-AF65-F5344CB8AC3E}">
        <p14:creationId xmlns:p14="http://schemas.microsoft.com/office/powerpoint/2010/main" val="55798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BEE9-B004-BAA6-ACA8-5E6E183CB0EA}"/>
              </a:ext>
            </a:extLst>
          </p:cNvPr>
          <p:cNvSpPr>
            <a:spLocks noGrp="1"/>
          </p:cNvSpPr>
          <p:nvPr>
            <p:ph type="title"/>
          </p:nvPr>
        </p:nvSpPr>
        <p:spPr/>
        <p:txBody>
          <a:bodyPr/>
          <a:lstStyle/>
          <a:p>
            <a:r>
              <a:rPr lang="en-GB" dirty="0"/>
              <a:t>Further techniques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C1B4896-F227-5813-967E-7B653B28E2DD}"/>
                  </a:ext>
                </a:extLst>
              </p:cNvPr>
              <p:cNvSpPr>
                <a:spLocks noGrp="1"/>
              </p:cNvSpPr>
              <p:nvPr>
                <p:ph idx="1"/>
              </p:nvPr>
            </p:nvSpPr>
            <p:spPr/>
            <p:txBody>
              <a:bodyPr>
                <a:normAutofit fontScale="92500" lnSpcReduction="20000"/>
              </a:bodyPr>
              <a:lstStyle/>
              <a:p>
                <a:pPr marL="0" indent="0">
                  <a:buNone/>
                </a:pPr>
                <a:r>
                  <a:rPr lang="en-US" dirty="0"/>
                  <a:t>More rules</a:t>
                </a:r>
              </a:p>
              <a:p>
                <a:r>
                  <a:rPr lang="en-US" dirty="0"/>
                  <a:t>There are a number of techniques that can be used to take integration further and that allow you to integrate ever more complex functions, e.g.</a:t>
                </a:r>
              </a:p>
              <a:p>
                <a:pPr lvl="1"/>
                <a:r>
                  <a:rPr lang="en-US" dirty="0"/>
                  <a:t>substitution</a:t>
                </a:r>
              </a:p>
              <a:p>
                <a:pPr lvl="1"/>
                <a:r>
                  <a:rPr lang="en-US" dirty="0"/>
                  <a:t>parts</a:t>
                </a:r>
              </a:p>
              <a:p>
                <a:pPr lvl="1"/>
                <a:r>
                  <a:rPr lang="en-US" dirty="0"/>
                  <a:t>reduction formulae</a:t>
                </a:r>
              </a:p>
              <a:p>
                <a:r>
                  <a:rPr lang="en-US" dirty="0"/>
                  <a:t>Although do note it is possible to (easily) cook up a function with no closed form integral (e.g. </a:t>
                </a:r>
                <a14:m>
                  <m:oMath xmlns:m="http://schemas.openxmlformats.org/officeDocument/2006/math">
                    <m:nary>
                      <m:naryPr>
                        <m:limLoc m:val="undOvr"/>
                        <m:subHide m:val="on"/>
                        <m:supHide m:val="on"/>
                        <m:ctrlPr>
                          <a:rPr lang="en-US" i="1" smtClean="0">
                            <a:latin typeface="Cambria Math" panose="02040503050406030204" pitchFamily="18" charset="0"/>
                          </a:rPr>
                        </m:ctrlPr>
                      </m:naryPr>
                      <m:sub/>
                      <m:sup/>
                      <m:e>
                        <m:sSup>
                          <m:sSupPr>
                            <m:ctrlPr>
                              <a:rPr lang="en-US"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sup>
                        </m:sSup>
                        <m:r>
                          <a:rPr lang="en-GB" b="0" i="1" smtClean="0">
                            <a:latin typeface="Cambria Math" panose="02040503050406030204" pitchFamily="18" charset="0"/>
                          </a:rPr>
                          <m:t>𝑑𝑥</m:t>
                        </m:r>
                        <m:r>
                          <a:rPr lang="en-GB" b="0" i="1" smtClean="0">
                            <a:latin typeface="Cambria Math" panose="02040503050406030204" pitchFamily="18" charset="0"/>
                          </a:rPr>
                          <m:t>= ?</m:t>
                        </m:r>
                      </m:e>
                    </m:nary>
                  </m:oMath>
                </a14:m>
                <a:r>
                  <a:rPr lang="en-GB" dirty="0"/>
                  <a:t>)</a:t>
                </a:r>
              </a:p>
              <a:p>
                <a:pPr marL="0" indent="0">
                  <a:buNone/>
                </a:pPr>
                <a:r>
                  <a:rPr lang="en-US" dirty="0"/>
                  <a:t>Good news...</a:t>
                </a:r>
              </a:p>
              <a:p>
                <a:r>
                  <a:rPr lang="en-US" dirty="0"/>
                  <a:t>Nothing </a:t>
                </a:r>
                <a:r>
                  <a:rPr lang="en-US"/>
                  <a:t>more complex </a:t>
                </a:r>
                <a:r>
                  <a:rPr lang="en-US" dirty="0"/>
                  <a:t>than sums/differences of the basic functions is required for this course, and so we will stop here with techniques for integration...if you are interested in learning how to do more complex integrals then please feel free to discuss (with any of us) in a practical</a:t>
                </a:r>
                <a:endParaRPr lang="en-GB" dirty="0"/>
              </a:p>
            </p:txBody>
          </p:sp>
        </mc:Choice>
        <mc:Fallback>
          <p:sp>
            <p:nvSpPr>
              <p:cNvPr id="3" name="Content Placeholder 2">
                <a:extLst>
                  <a:ext uri="{FF2B5EF4-FFF2-40B4-BE49-F238E27FC236}">
                    <a16:creationId xmlns:a16="http://schemas.microsoft.com/office/drawing/2014/main" id="{AC1B4896-F227-5813-967E-7B653B28E2DD}"/>
                  </a:ext>
                </a:extLst>
              </p:cNvPr>
              <p:cNvSpPr>
                <a:spLocks noGrp="1" noRot="1" noChangeAspect="1" noMove="1" noResize="1" noEditPoints="1" noAdjustHandles="1" noChangeArrowheads="1" noChangeShapeType="1" noTextEdit="1"/>
              </p:cNvSpPr>
              <p:nvPr>
                <p:ph idx="1"/>
              </p:nvPr>
            </p:nvSpPr>
            <p:spPr>
              <a:blipFill>
                <a:blip r:embed="rId2"/>
                <a:stretch>
                  <a:fillRect l="-1043" t="-3173" r="-92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B1D729B-567E-A4AF-2313-3E58D595B2C3}"/>
              </a:ext>
            </a:extLst>
          </p:cNvPr>
          <p:cNvSpPr>
            <a:spLocks noGrp="1"/>
          </p:cNvSpPr>
          <p:nvPr>
            <p:ph type="sldNum" sz="quarter" idx="4"/>
          </p:nvPr>
        </p:nvSpPr>
        <p:spPr/>
        <p:txBody>
          <a:bodyPr/>
          <a:lstStyle/>
          <a:p>
            <a:fld id="{68A6EE70-77F6-40C0-AED2-27236C7D2C5E}" type="slidenum">
              <a:rPr lang="en-GB" smtClean="0"/>
              <a:t>9</a:t>
            </a:fld>
            <a:endParaRPr lang="en-GB"/>
          </a:p>
        </p:txBody>
      </p:sp>
    </p:spTree>
    <p:extLst>
      <p:ext uri="{BB962C8B-B14F-4D97-AF65-F5344CB8AC3E}">
        <p14:creationId xmlns:p14="http://schemas.microsoft.com/office/powerpoint/2010/main" val="119561278"/>
      </p:ext>
    </p:extLst>
  </p:cSld>
  <p:clrMapOvr>
    <a:masterClrMapping/>
  </p:clrMapOvr>
</p:sld>
</file>

<file path=ppt/theme/theme1.xml><?xml version="1.0" encoding="utf-8"?>
<a:theme xmlns:a="http://schemas.openxmlformats.org/drawingml/2006/main" name="VIMC_ppt7">
  <a:themeElements>
    <a:clrScheme name="VIMC1">
      <a:dk1>
        <a:sysClr val="windowText" lastClr="000000"/>
      </a:dk1>
      <a:lt1>
        <a:sysClr val="window" lastClr="FFFFFF"/>
      </a:lt1>
      <a:dk2>
        <a:srgbClr val="335B74"/>
      </a:dk2>
      <a:lt2>
        <a:srgbClr val="DFE3E5"/>
      </a:lt2>
      <a:accent1>
        <a:srgbClr val="2173BA"/>
      </a:accent1>
      <a:accent2>
        <a:srgbClr val="2A3578"/>
      </a:accent2>
      <a:accent3>
        <a:srgbClr val="00ABED"/>
      </a:accent3>
      <a:accent4>
        <a:srgbClr val="A7DEF8"/>
      </a:accent4>
      <a:accent5>
        <a:srgbClr val="A91778"/>
      </a:accent5>
      <a:accent6>
        <a:srgbClr val="368272"/>
      </a:accent6>
      <a:hlink>
        <a:srgbClr val="A91778"/>
      </a:hlink>
      <a:folHlink>
        <a:srgbClr val="6F1C98"/>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3C4F4BF-3110-4CB5-A6CB-AFF5EA517E97}" vid="{7B52B56A-EB7C-4741-82B1-60F6113802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VIMC-ppt-kw</Template>
  <TotalTime>1013</TotalTime>
  <Words>417</Words>
  <Application>Microsoft Office PowerPoint</Application>
  <PresentationFormat>Widescreen</PresentationFormat>
  <Paragraphs>92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Century Gothic</vt:lpstr>
      <vt:lpstr>VIMC_ppt7</vt:lpstr>
      <vt:lpstr>Mathematical modelling for vaccine-preventable diseases</vt:lpstr>
      <vt:lpstr>Aim</vt:lpstr>
      <vt:lpstr>What is differentiation?</vt:lpstr>
      <vt:lpstr>Geometric interpretation</vt:lpstr>
      <vt:lpstr>Definite integration</vt:lpstr>
      <vt:lpstr>Definite integration and dummy variables</vt:lpstr>
      <vt:lpstr>Integrals of basic functions</vt:lpstr>
      <vt:lpstr>Integrals of sums, differences and constant multiples</vt:lpstr>
      <vt:lpstr>Further techniques</vt:lpstr>
      <vt:lpstr>Definite integrals as areas</vt:lpstr>
      <vt:lpstr>Finding the area under a graph</vt:lpstr>
      <vt:lpstr>Definite integrals as areas</vt:lpstr>
      <vt:lpstr>Integral of the exponential function</vt:lpstr>
      <vt:lpstr>General upper bound: area as a function of x</vt:lpstr>
      <vt:lpstr>Infinite upper bound</vt:lpstr>
      <vt:lpstr>Applications of integration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Vaccine Impact Modelling Consortium   Annual Meeting 2018  Welcome and Consortium Update</dc:title>
  <dc:creator>Garske, Tini</dc:creator>
  <cp:lastModifiedBy>Gaythorpe, Katy</cp:lastModifiedBy>
  <cp:revision>78</cp:revision>
  <dcterms:created xsi:type="dcterms:W3CDTF">2018-03-18T15:49:19Z</dcterms:created>
  <dcterms:modified xsi:type="dcterms:W3CDTF">2024-09-04T08:50:00Z</dcterms:modified>
</cp:coreProperties>
</file>