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64" r:id="rId2"/>
    <p:sldId id="654" r:id="rId3"/>
    <p:sldId id="647" r:id="rId4"/>
    <p:sldId id="557" r:id="rId5"/>
    <p:sldId id="655" r:id="rId6"/>
    <p:sldId id="648" r:id="rId7"/>
    <p:sldId id="622" r:id="rId8"/>
    <p:sldId id="656" r:id="rId9"/>
    <p:sldId id="657" r:id="rId10"/>
    <p:sldId id="649" r:id="rId11"/>
    <p:sldId id="651" r:id="rId12"/>
    <p:sldId id="645" r:id="rId13"/>
    <p:sldId id="659" r:id="rId14"/>
    <p:sldId id="660" r:id="rId15"/>
    <p:sldId id="646" r:id="rId16"/>
    <p:sldId id="652" r:id="rId17"/>
    <p:sldId id="658" r:id="rId18"/>
    <p:sldId id="273" r:id="rId19"/>
  </p:sldIdLst>
  <p:sldSz cx="9144000" cy="5143500" type="screen16x9"/>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ヒラギノ角ゴ Pro W3" pitchFamily="120"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 W3" pitchFamily="120"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 W3" pitchFamily="120"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 W3" pitchFamily="120"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 W3" pitchFamily="120" charset="-128"/>
        <a:cs typeface="+mn-cs"/>
      </a:defRPr>
    </a:lvl5pPr>
    <a:lvl6pPr marL="2286000" algn="l" defTabSz="914400" rtl="0" eaLnBrk="1" latinLnBrk="0" hangingPunct="1">
      <a:defRPr kern="1200">
        <a:solidFill>
          <a:schemeClr val="tx1"/>
        </a:solidFill>
        <a:latin typeface="Arial" pitchFamily="34" charset="0"/>
        <a:ea typeface="ヒラギノ角ゴ Pro W3" pitchFamily="120" charset="-128"/>
        <a:cs typeface="+mn-cs"/>
      </a:defRPr>
    </a:lvl6pPr>
    <a:lvl7pPr marL="2743200" algn="l" defTabSz="914400" rtl="0" eaLnBrk="1" latinLnBrk="0" hangingPunct="1">
      <a:defRPr kern="1200">
        <a:solidFill>
          <a:schemeClr val="tx1"/>
        </a:solidFill>
        <a:latin typeface="Arial" pitchFamily="34" charset="0"/>
        <a:ea typeface="ヒラギノ角ゴ Pro W3" pitchFamily="120" charset="-128"/>
        <a:cs typeface="+mn-cs"/>
      </a:defRPr>
    </a:lvl7pPr>
    <a:lvl8pPr marL="3200400" algn="l" defTabSz="914400" rtl="0" eaLnBrk="1" latinLnBrk="0" hangingPunct="1">
      <a:defRPr kern="1200">
        <a:solidFill>
          <a:schemeClr val="tx1"/>
        </a:solidFill>
        <a:latin typeface="Arial" pitchFamily="34" charset="0"/>
        <a:ea typeface="ヒラギノ角ゴ Pro W3" pitchFamily="120" charset="-128"/>
        <a:cs typeface="+mn-cs"/>
      </a:defRPr>
    </a:lvl8pPr>
    <a:lvl9pPr marL="3657600" algn="l" defTabSz="914400" rtl="0" eaLnBrk="1" latinLnBrk="0" hangingPunct="1">
      <a:defRPr kern="1200">
        <a:solidFill>
          <a:schemeClr val="tx1"/>
        </a:solidFill>
        <a:latin typeface="Arial" pitchFamily="34" charset="0"/>
        <a:ea typeface="ヒラギノ角ゴ Pro W3" pitchFamily="120"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69"/>
    <a:srgbClr val="40C7F5"/>
    <a:srgbClr val="161616"/>
    <a:srgbClr val="FFFFFF"/>
    <a:srgbClr val="47D1F7"/>
    <a:srgbClr val="0063A1"/>
    <a:srgbClr val="001230"/>
    <a:srgbClr val="4D4D4D"/>
    <a:srgbClr val="00B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3931" autoAdjust="0"/>
  </p:normalViewPr>
  <p:slideViewPr>
    <p:cSldViewPr>
      <p:cViewPr varScale="1">
        <p:scale>
          <a:sx n="85" d="100"/>
          <a:sy n="85" d="100"/>
        </p:scale>
        <p:origin x="1080" y="4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9" d="100"/>
          <a:sy n="89" d="100"/>
        </p:scale>
        <p:origin x="-2928" y="3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FAC04375-D0AE-4E6C-97A6-BFA40E0A4999}" type="datetimeFigureOut">
              <a:rPr lang="en-US" smtClean="0"/>
              <a:pPr/>
              <a:t>10/28/2020</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0CEBEB46-9A7E-440E-A06D-745498BCA3B5}" type="slidenum">
              <a:rPr lang="en-US" smtClean="0"/>
              <a:pPr/>
              <a:t>‹#›</a:t>
            </a:fld>
            <a:endParaRPr lang="en-US" dirty="0"/>
          </a:p>
        </p:txBody>
      </p:sp>
    </p:spTree>
    <p:extLst>
      <p:ext uri="{BB962C8B-B14F-4D97-AF65-F5344CB8AC3E}">
        <p14:creationId xmlns:p14="http://schemas.microsoft.com/office/powerpoint/2010/main" val="1145149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38E0B110-8F7B-42C3-A7F0-9168CE76239D}" type="slidenum">
              <a:rPr lang="en-US" smtClean="0"/>
              <a:pPr/>
              <a:t>1</a:t>
            </a:fld>
            <a:endParaRPr lang="en-US" dirty="0"/>
          </a:p>
        </p:txBody>
      </p:sp>
    </p:spTree>
    <p:extLst>
      <p:ext uri="{BB962C8B-B14F-4D97-AF65-F5344CB8AC3E}">
        <p14:creationId xmlns:p14="http://schemas.microsoft.com/office/powerpoint/2010/main" val="3359428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10</a:t>
            </a:fld>
            <a:endParaRPr lang="en-US" dirty="0"/>
          </a:p>
        </p:txBody>
      </p:sp>
    </p:spTree>
    <p:extLst>
      <p:ext uri="{BB962C8B-B14F-4D97-AF65-F5344CB8AC3E}">
        <p14:creationId xmlns:p14="http://schemas.microsoft.com/office/powerpoint/2010/main" val="3439097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400" dirty="0"/>
              <a:t>This is the production process:</a:t>
            </a:r>
          </a:p>
          <a:p>
            <a:pPr marL="342900" indent="-342900">
              <a:buFont typeface="+mj-lt"/>
              <a:buAutoNum type="arabicPeriod"/>
            </a:pPr>
            <a:r>
              <a:rPr lang="en-US" sz="1400" dirty="0"/>
              <a:t>User develops the workshop on a set of VM images and takes a final snap shot of the finished product. On the ESX server, a virtual router is used for internet access.</a:t>
            </a:r>
          </a:p>
          <a:p>
            <a:pPr marL="342900" indent="-342900">
              <a:buFont typeface="+mj-lt"/>
              <a:buAutoNum type="arabicPeriod"/>
            </a:pPr>
            <a:r>
              <a:rPr lang="en-US" sz="1400" dirty="0"/>
              <a:t>HCCX architect clones the snap shot images by exporting the VMs as ova files.</a:t>
            </a:r>
          </a:p>
          <a:p>
            <a:pPr marL="342900" indent="-342900">
              <a:buFont typeface="+mj-lt"/>
              <a:buAutoNum type="arabicPeriod"/>
            </a:pPr>
            <a:r>
              <a:rPr lang="en-US" sz="1400" dirty="0"/>
              <a:t>HCCX architect creates a template from the cloned ova files and configures the networking on it to work on Skytap. Needs to make subnet changes different from the ESX Server so that copies will always work in a NAT environment and internet access will always be available. No port mapping is done.</a:t>
            </a:r>
          </a:p>
          <a:p>
            <a:pPr marL="342900" indent="-342900">
              <a:buFont typeface="+mj-lt"/>
              <a:buAutoNum type="arabicPeriod"/>
            </a:pPr>
            <a:r>
              <a:rPr lang="en-US" sz="1400" dirty="0"/>
              <a:t>HCCX architect creates two clones from that. If all goes well with testing, that tested image is discarded and the second one is used for the final template to move to Blue Demos</a:t>
            </a:r>
          </a:p>
          <a:p>
            <a:pPr marL="342900" indent="-342900">
              <a:buFont typeface="+mj-lt"/>
              <a:buAutoNum type="arabicPeriod"/>
            </a:pPr>
            <a:r>
              <a:rPr lang="en-US" sz="1400" dirty="0"/>
              <a:t>A BDAT form to publish to Blue Demos is filled out.</a:t>
            </a:r>
          </a:p>
          <a:p>
            <a:pPr marL="342900" indent="-342900">
              <a:buFont typeface="+mj-lt"/>
              <a:buAutoNum type="arabicPeriod"/>
            </a:pPr>
            <a:r>
              <a:rPr lang="en-US" sz="1400" dirty="0"/>
              <a:t>DTE architect then moves the final template to the Blue Demos location to be cloned repeatedly for all future workshop engagements. The DTE Skytap (IBM Blue Demos) Account is where the bulk of the workshops and self enablement are done from. </a:t>
            </a:r>
          </a:p>
          <a:p>
            <a:pPr marL="342900" indent="-342900">
              <a:buFont typeface="+mj-lt"/>
              <a:buAutoNum type="arabicPeriod"/>
            </a:pPr>
            <a:r>
              <a:rPr lang="en-US" sz="1400" dirty="0"/>
              <a:t>HCCX can run workshops from their own clones as well.</a:t>
            </a:r>
          </a:p>
          <a:p>
            <a:pPr marL="342900" indent="-342900">
              <a:buFont typeface="+mj-lt"/>
              <a:buAutoNum type="arabicPeriod"/>
            </a:pPr>
            <a:r>
              <a:rPr lang="en-US" sz="1400" dirty="0"/>
              <a:t>ICCVE runs workshops and even PoCs from clones.</a:t>
            </a:r>
          </a:p>
        </p:txBody>
      </p:sp>
      <p:sp>
        <p:nvSpPr>
          <p:cNvPr id="4" name="Slide Number Placeholder 3"/>
          <p:cNvSpPr>
            <a:spLocks noGrp="1"/>
          </p:cNvSpPr>
          <p:nvPr>
            <p:ph type="sldNum" sz="quarter" idx="10"/>
          </p:nvPr>
        </p:nvSpPr>
        <p:spPr/>
        <p:txBody>
          <a:bodyPr/>
          <a:lstStyle/>
          <a:p>
            <a:fld id="{18D02FFD-07D4-5C4F-BD77-921008177348}" type="slidenum">
              <a:rPr lang="en-US" smtClean="0"/>
              <a:t>11</a:t>
            </a:fld>
            <a:endParaRPr lang="en-US" dirty="0"/>
          </a:p>
        </p:txBody>
      </p:sp>
    </p:spTree>
    <p:extLst>
      <p:ext uri="{BB962C8B-B14F-4D97-AF65-F5344CB8AC3E}">
        <p14:creationId xmlns:p14="http://schemas.microsoft.com/office/powerpoint/2010/main" val="2124189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12</a:t>
            </a:fld>
            <a:endParaRPr lang="en-US" dirty="0"/>
          </a:p>
        </p:txBody>
      </p:sp>
    </p:spTree>
    <p:extLst>
      <p:ext uri="{BB962C8B-B14F-4D97-AF65-F5344CB8AC3E}">
        <p14:creationId xmlns:p14="http://schemas.microsoft.com/office/powerpoint/2010/main" val="137135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13</a:t>
            </a:fld>
            <a:endParaRPr lang="en-US" dirty="0"/>
          </a:p>
        </p:txBody>
      </p:sp>
    </p:spTree>
    <p:extLst>
      <p:ext uri="{BB962C8B-B14F-4D97-AF65-F5344CB8AC3E}">
        <p14:creationId xmlns:p14="http://schemas.microsoft.com/office/powerpoint/2010/main" val="284447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dirty="0"/>
          </a:p>
        </p:txBody>
      </p:sp>
    </p:spTree>
    <p:extLst>
      <p:ext uri="{BB962C8B-B14F-4D97-AF65-F5344CB8AC3E}">
        <p14:creationId xmlns:p14="http://schemas.microsoft.com/office/powerpoint/2010/main" val="3401296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18D02FFD-07D4-5C4F-BD77-921008177348}" type="slidenum">
              <a:rPr lang="en-US" smtClean="0"/>
              <a:t>15</a:t>
            </a:fld>
            <a:endParaRPr lang="en-US" dirty="0"/>
          </a:p>
        </p:txBody>
      </p:sp>
    </p:spTree>
    <p:extLst>
      <p:ext uri="{BB962C8B-B14F-4D97-AF65-F5344CB8AC3E}">
        <p14:creationId xmlns:p14="http://schemas.microsoft.com/office/powerpoint/2010/main" val="2572042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16</a:t>
            </a:fld>
            <a:endParaRPr lang="en-US" dirty="0"/>
          </a:p>
        </p:txBody>
      </p:sp>
    </p:spTree>
    <p:extLst>
      <p:ext uri="{BB962C8B-B14F-4D97-AF65-F5344CB8AC3E}">
        <p14:creationId xmlns:p14="http://schemas.microsoft.com/office/powerpoint/2010/main" val="2480832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17</a:t>
            </a:fld>
            <a:endParaRPr lang="en-US" dirty="0"/>
          </a:p>
        </p:txBody>
      </p:sp>
    </p:spTree>
    <p:extLst>
      <p:ext uri="{BB962C8B-B14F-4D97-AF65-F5344CB8AC3E}">
        <p14:creationId xmlns:p14="http://schemas.microsoft.com/office/powerpoint/2010/main" val="3762001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38E0B110-8F7B-42C3-A7F0-9168CE76239D}" type="slidenum">
              <a:rPr lang="en-US" smtClean="0"/>
              <a:pPr/>
              <a:t>18</a:t>
            </a:fld>
            <a:endParaRPr lang="en-US" dirty="0"/>
          </a:p>
        </p:txBody>
      </p:sp>
    </p:spTree>
    <p:extLst>
      <p:ext uri="{BB962C8B-B14F-4D97-AF65-F5344CB8AC3E}">
        <p14:creationId xmlns:p14="http://schemas.microsoft.com/office/powerpoint/2010/main" val="615081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2</a:t>
            </a:fld>
            <a:endParaRPr lang="en-US" dirty="0"/>
          </a:p>
        </p:txBody>
      </p:sp>
    </p:spTree>
    <p:extLst>
      <p:ext uri="{BB962C8B-B14F-4D97-AF65-F5344CB8AC3E}">
        <p14:creationId xmlns:p14="http://schemas.microsoft.com/office/powerpoint/2010/main" val="3319338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18D02FFD-07D4-5C4F-BD77-921008177348}" type="slidenum">
              <a:rPr lang="en-US" smtClean="0"/>
              <a:t>3</a:t>
            </a:fld>
            <a:endParaRPr lang="en-US" dirty="0"/>
          </a:p>
        </p:txBody>
      </p:sp>
    </p:spTree>
    <p:extLst>
      <p:ext uri="{BB962C8B-B14F-4D97-AF65-F5344CB8AC3E}">
        <p14:creationId xmlns:p14="http://schemas.microsoft.com/office/powerpoint/2010/main" val="813077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 </a:t>
            </a:r>
          </a:p>
        </p:txBody>
      </p:sp>
      <p:sp>
        <p:nvSpPr>
          <p:cNvPr id="4" name="Slide Number Placeholder 3"/>
          <p:cNvSpPr>
            <a:spLocks noGrp="1"/>
          </p:cNvSpPr>
          <p:nvPr>
            <p:ph type="sldNum" sz="quarter" idx="10"/>
          </p:nvPr>
        </p:nvSpPr>
        <p:spPr/>
        <p:txBody>
          <a:bodyPr/>
          <a:lstStyle/>
          <a:p>
            <a:fld id="{18D02FFD-07D4-5C4F-BD77-921008177348}" type="slidenum">
              <a:rPr lang="en-US" smtClean="0"/>
              <a:t>4</a:t>
            </a:fld>
            <a:endParaRPr lang="en-US" dirty="0"/>
          </a:p>
        </p:txBody>
      </p:sp>
    </p:spTree>
    <p:extLst>
      <p:ext uri="{BB962C8B-B14F-4D97-AF65-F5344CB8AC3E}">
        <p14:creationId xmlns:p14="http://schemas.microsoft.com/office/powerpoint/2010/main" val="312330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 </a:t>
            </a:r>
          </a:p>
        </p:txBody>
      </p:sp>
      <p:sp>
        <p:nvSpPr>
          <p:cNvPr id="4" name="Slide Number Placeholder 3"/>
          <p:cNvSpPr>
            <a:spLocks noGrp="1"/>
          </p:cNvSpPr>
          <p:nvPr>
            <p:ph type="sldNum" sz="quarter" idx="10"/>
          </p:nvPr>
        </p:nvSpPr>
        <p:spPr/>
        <p:txBody>
          <a:bodyPr/>
          <a:lstStyle/>
          <a:p>
            <a:fld id="{18D02FFD-07D4-5C4F-BD77-921008177348}" type="slidenum">
              <a:rPr lang="en-US" smtClean="0"/>
              <a:t>5</a:t>
            </a:fld>
            <a:endParaRPr lang="en-US" dirty="0"/>
          </a:p>
        </p:txBody>
      </p:sp>
    </p:spTree>
    <p:extLst>
      <p:ext uri="{BB962C8B-B14F-4D97-AF65-F5344CB8AC3E}">
        <p14:creationId xmlns:p14="http://schemas.microsoft.com/office/powerpoint/2010/main" val="3517868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6</a:t>
            </a:fld>
            <a:endParaRPr lang="en-US" dirty="0"/>
          </a:p>
        </p:txBody>
      </p:sp>
    </p:spTree>
    <p:extLst>
      <p:ext uri="{BB962C8B-B14F-4D97-AF65-F5344CB8AC3E}">
        <p14:creationId xmlns:p14="http://schemas.microsoft.com/office/powerpoint/2010/main" val="296260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7</a:t>
            </a:fld>
            <a:endParaRPr lang="en-US" dirty="0"/>
          </a:p>
        </p:txBody>
      </p:sp>
    </p:spTree>
    <p:extLst>
      <p:ext uri="{BB962C8B-B14F-4D97-AF65-F5344CB8AC3E}">
        <p14:creationId xmlns:p14="http://schemas.microsoft.com/office/powerpoint/2010/main" val="921032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8</a:t>
            </a:fld>
            <a:endParaRPr lang="en-US" dirty="0"/>
          </a:p>
        </p:txBody>
      </p:sp>
    </p:spTree>
    <p:extLst>
      <p:ext uri="{BB962C8B-B14F-4D97-AF65-F5344CB8AC3E}">
        <p14:creationId xmlns:p14="http://schemas.microsoft.com/office/powerpoint/2010/main" val="118393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9</a:t>
            </a:fld>
            <a:endParaRPr lang="en-US" dirty="0"/>
          </a:p>
        </p:txBody>
      </p:sp>
    </p:spTree>
    <p:extLst>
      <p:ext uri="{BB962C8B-B14F-4D97-AF65-F5344CB8AC3E}">
        <p14:creationId xmlns:p14="http://schemas.microsoft.com/office/powerpoint/2010/main" val="4099949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61616"/>
        </a:solidFill>
        <a:effectLst/>
      </p:bgPr>
    </p:bg>
    <p:spTree>
      <p:nvGrpSpPr>
        <p:cNvPr id="1" name=""/>
        <p:cNvGrpSpPr/>
        <p:nvPr/>
      </p:nvGrpSpPr>
      <p:grpSpPr>
        <a:xfrm>
          <a:off x="0" y="0"/>
          <a:ext cx="0" cy="0"/>
          <a:chOff x="0" y="0"/>
          <a:chExt cx="0" cy="0"/>
        </a:xfrm>
      </p:grpSpPr>
      <p:pic>
        <p:nvPicPr>
          <p:cNvPr id="6" name="Picture 8" descr="IBM_logo_blue"/>
          <p:cNvPicPr>
            <a:picLocks noChangeAspect="1" noChangeArrowheads="1"/>
          </p:cNvPicPr>
          <p:nvPr userDrawn="1"/>
        </p:nvPicPr>
        <p:blipFill>
          <a:blip r:embed="rId2"/>
          <a:srcRect/>
          <a:stretch>
            <a:fillRect/>
          </a:stretch>
        </p:blipFill>
        <p:spPr bwMode="auto">
          <a:xfrm>
            <a:off x="457200" y="4552950"/>
            <a:ext cx="609600" cy="247650"/>
          </a:xfrm>
          <a:prstGeom prst="rect">
            <a:avLst/>
          </a:prstGeom>
          <a:noFill/>
          <a:ln w="9525">
            <a:noFill/>
            <a:miter lim="800000"/>
            <a:headEnd/>
            <a:tailEnd/>
          </a:ln>
        </p:spPr>
      </p:pic>
      <p:sp>
        <p:nvSpPr>
          <p:cNvPr id="8" name="Rectangle 10"/>
          <p:cNvSpPr>
            <a:spLocks noChangeArrowheads="1"/>
          </p:cNvSpPr>
          <p:nvPr userDrawn="1"/>
        </p:nvSpPr>
        <p:spPr bwMode="auto">
          <a:xfrm>
            <a:off x="6858000" y="6324600"/>
            <a:ext cx="1114425" cy="168275"/>
          </a:xfrm>
          <a:prstGeom prst="rect">
            <a:avLst/>
          </a:prstGeom>
          <a:noFill/>
          <a:ln w="9525">
            <a:noFill/>
            <a:miter lim="800000"/>
            <a:headEnd/>
            <a:tailEnd/>
          </a:ln>
          <a:effectLst/>
        </p:spPr>
        <p:txBody>
          <a:bodyPr lIns="0" tIns="0" rIns="0" bIns="0">
            <a:spAutoFit/>
          </a:bodyPr>
          <a:lstStyle/>
          <a:p>
            <a:pPr>
              <a:spcBef>
                <a:spcPct val="50000"/>
              </a:spcBef>
            </a:pPr>
            <a:r>
              <a:rPr lang="en-US" sz="1100" dirty="0">
                <a:latin typeface="IBM Plex Sans" panose="020B0503050203000203" pitchFamily="34" charset="0"/>
              </a:rPr>
              <a:t>CONFIDENTIAL</a:t>
            </a:r>
          </a:p>
        </p:txBody>
      </p:sp>
      <p:sp>
        <p:nvSpPr>
          <p:cNvPr id="9" name="Rectangle 11"/>
          <p:cNvSpPr>
            <a:spLocks noChangeArrowheads="1"/>
          </p:cNvSpPr>
          <p:nvPr userDrawn="1"/>
        </p:nvSpPr>
        <p:spPr bwMode="auto">
          <a:xfrm>
            <a:off x="7010400" y="6477000"/>
            <a:ext cx="1114425" cy="168275"/>
          </a:xfrm>
          <a:prstGeom prst="rect">
            <a:avLst/>
          </a:prstGeom>
          <a:noFill/>
          <a:ln w="9525">
            <a:noFill/>
            <a:miter lim="800000"/>
            <a:headEnd/>
            <a:tailEnd/>
          </a:ln>
          <a:effectLst/>
        </p:spPr>
        <p:txBody>
          <a:bodyPr lIns="0" tIns="0" rIns="0" bIns="0">
            <a:spAutoFit/>
          </a:bodyPr>
          <a:lstStyle/>
          <a:p>
            <a:pPr>
              <a:spcBef>
                <a:spcPct val="50000"/>
              </a:spcBef>
            </a:pPr>
            <a:r>
              <a:rPr lang="en-US" sz="1100" dirty="0">
                <a:latin typeface="IBM Plex Sans" panose="020B0503050203000203" pitchFamily="34" charset="0"/>
              </a:rPr>
              <a:t>CONFIDENTIAL</a:t>
            </a:r>
          </a:p>
        </p:txBody>
      </p:sp>
      <p:sp>
        <p:nvSpPr>
          <p:cNvPr id="10" name="Rectangle 12"/>
          <p:cNvSpPr>
            <a:spLocks noChangeArrowheads="1"/>
          </p:cNvSpPr>
          <p:nvPr userDrawn="1"/>
        </p:nvSpPr>
        <p:spPr bwMode="auto">
          <a:xfrm>
            <a:off x="6934200" y="6324600"/>
            <a:ext cx="1219200" cy="246063"/>
          </a:xfrm>
          <a:prstGeom prst="rect">
            <a:avLst/>
          </a:prstGeom>
          <a:noFill/>
          <a:ln w="9525">
            <a:noFill/>
            <a:miter lim="800000"/>
            <a:headEnd/>
            <a:tailEnd/>
          </a:ln>
          <a:effectLst/>
        </p:spPr>
        <p:txBody>
          <a:bodyPr lIns="0" tIns="0" rIns="0" bIns="0"/>
          <a:lstStyle/>
          <a:p>
            <a:pPr eaLnBrk="0" hangingPunct="0"/>
            <a:r>
              <a:rPr lang="en-US" sz="1100" dirty="0">
                <a:latin typeface="IBM Plex Sans" panose="020B0503050203000203" pitchFamily="34" charset="0"/>
              </a:rPr>
              <a:t>CONFIDENTIAL</a:t>
            </a:r>
          </a:p>
        </p:txBody>
      </p:sp>
      <p:sp>
        <p:nvSpPr>
          <p:cNvPr id="11" name="Rectangle 13"/>
          <p:cNvSpPr>
            <a:spLocks noChangeArrowheads="1"/>
          </p:cNvSpPr>
          <p:nvPr userDrawn="1"/>
        </p:nvSpPr>
        <p:spPr bwMode="auto">
          <a:xfrm>
            <a:off x="7086600" y="6477000"/>
            <a:ext cx="1219200" cy="246063"/>
          </a:xfrm>
          <a:prstGeom prst="rect">
            <a:avLst/>
          </a:prstGeom>
          <a:noFill/>
          <a:ln w="9525">
            <a:noFill/>
            <a:miter lim="800000"/>
            <a:headEnd/>
            <a:tailEnd/>
          </a:ln>
          <a:effectLst/>
        </p:spPr>
        <p:txBody>
          <a:bodyPr lIns="0" tIns="0" rIns="0" bIns="0"/>
          <a:lstStyle/>
          <a:p>
            <a:pPr eaLnBrk="0" hangingPunct="0"/>
            <a:r>
              <a:rPr lang="en-US" sz="1100" dirty="0">
                <a:latin typeface="IBM Plex Sans" panose="020B0503050203000203" pitchFamily="34" charset="0"/>
              </a:rPr>
              <a:t>CONFIDENTIAL</a:t>
            </a:r>
          </a:p>
        </p:txBody>
      </p:sp>
      <p:sp>
        <p:nvSpPr>
          <p:cNvPr id="3074" name="Rectangle 2"/>
          <p:cNvSpPr>
            <a:spLocks noGrp="1" noChangeArrowheads="1"/>
          </p:cNvSpPr>
          <p:nvPr>
            <p:ph type="ctrTitle"/>
          </p:nvPr>
        </p:nvSpPr>
        <p:spPr>
          <a:xfrm>
            <a:off x="457200" y="1597819"/>
            <a:ext cx="4953000" cy="1102519"/>
          </a:xfrm>
        </p:spPr>
        <p:txBody>
          <a:bodyPr anchor="b"/>
          <a:lstStyle>
            <a:lvl1pPr>
              <a:lnSpc>
                <a:spcPct val="90000"/>
              </a:lnSpc>
              <a:defRPr sz="4000">
                <a:latin typeface="IBM Plex Sans" panose="020B0503050203000203" pitchFamily="34" charset="0"/>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457200" y="2914650"/>
            <a:ext cx="4800600" cy="1314450"/>
          </a:xfrm>
        </p:spPr>
        <p:txBody>
          <a:bodyPr/>
          <a:lstStyle>
            <a:lvl1pPr marL="0" indent="0">
              <a:lnSpc>
                <a:spcPct val="90000"/>
              </a:lnSpc>
              <a:buFontTx/>
              <a:buNone/>
              <a:defRPr sz="1800" b="1">
                <a:solidFill>
                  <a:srgbClr val="00B2F2"/>
                </a:solidFill>
                <a:latin typeface="IBM Plex Sans" panose="020B0503050203000203" pitchFamily="34" charset="0"/>
              </a:defRPr>
            </a:lvl1pPr>
          </a:lstStyle>
          <a:p>
            <a:pPr lvl="0"/>
            <a:r>
              <a:rPr lang="en-US" noProof="0"/>
              <a:t>Click to edit Master subtitle style</a:t>
            </a:r>
          </a:p>
        </p:txBody>
      </p:sp>
      <p:pic>
        <p:nvPicPr>
          <p:cNvPr id="7" name="Picture 6">
            <a:extLst>
              <a:ext uri="{FF2B5EF4-FFF2-40B4-BE49-F238E27FC236}">
                <a16:creationId xmlns:a16="http://schemas.microsoft.com/office/drawing/2014/main" id="{5DAF5C17-EA7C-3B4D-8E2E-DB14851751F9}"/>
              </a:ext>
            </a:extLst>
          </p:cNvPr>
          <p:cNvPicPr>
            <a:picLocks noChangeAspect="1"/>
          </p:cNvPicPr>
          <p:nvPr userDrawn="1"/>
        </p:nvPicPr>
        <p:blipFill>
          <a:blip r:embed="rId3"/>
          <a:stretch>
            <a:fillRect/>
          </a:stretch>
        </p:blipFill>
        <p:spPr>
          <a:xfrm>
            <a:off x="6781800" y="357188"/>
            <a:ext cx="2026935" cy="23431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ChangeArrowheads="1"/>
          </p:cNvSpPr>
          <p:nvPr>
            <p:ph type="ftr" sz="quarter" idx="3"/>
          </p:nvPr>
        </p:nvSpPr>
        <p:spPr>
          <a:xfrm>
            <a:off x="457200" y="4857750"/>
            <a:ext cx="5562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atin typeface="Arial" charset="0"/>
                <a:ea typeface="ヒラギノ角ゴ Pro W3" charset="0"/>
              </a:defRPr>
            </a:lvl1pPr>
          </a:lstStyle>
          <a:p>
            <a:r>
              <a:rPr lang="en-US" dirty="0"/>
              <a:t>© 2020 IBM</a:t>
            </a:r>
          </a:p>
        </p:txBody>
      </p:sp>
      <p:sp>
        <p:nvSpPr>
          <p:cNvPr id="7" name="Slide Number Placeholder 6"/>
          <p:cNvSpPr>
            <a:spLocks noGrp="1" noChangeArrowheads="1"/>
          </p:cNvSpPr>
          <p:nvPr>
            <p:ph type="sldNum" sz="quarter" idx="4"/>
          </p:nvPr>
        </p:nvSpPr>
        <p:spPr>
          <a:xfrm>
            <a:off x="6553200" y="4857750"/>
            <a:ext cx="2133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vl1pPr>
          </a:lstStyle>
          <a:p>
            <a:pPr algn="r"/>
            <a:fld id="{BA85EEC4-C14F-41F2-B8B5-3F45BA11A702}" type="slidenum">
              <a:rPr lang="en-US" smtClean="0"/>
              <a:pPr algn="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5572"/>
            <a:ext cx="2057400"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5572"/>
            <a:ext cx="601980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ChangeArrowheads="1"/>
          </p:cNvSpPr>
          <p:nvPr>
            <p:ph type="ftr" sz="quarter" idx="3"/>
          </p:nvPr>
        </p:nvSpPr>
        <p:spPr>
          <a:xfrm>
            <a:off x="457200" y="4857750"/>
            <a:ext cx="5562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atin typeface="Arial" charset="0"/>
                <a:ea typeface="ヒラギノ角ゴ Pro W3" charset="0"/>
              </a:defRPr>
            </a:lvl1pPr>
          </a:lstStyle>
          <a:p>
            <a:r>
              <a:rPr lang="en-US" dirty="0"/>
              <a:t>© 2020 IBM</a:t>
            </a:r>
          </a:p>
        </p:txBody>
      </p:sp>
      <p:sp>
        <p:nvSpPr>
          <p:cNvPr id="7" name="Slide Number Placeholder 6"/>
          <p:cNvSpPr>
            <a:spLocks noGrp="1" noChangeArrowheads="1"/>
          </p:cNvSpPr>
          <p:nvPr>
            <p:ph type="sldNum" sz="quarter" idx="4"/>
          </p:nvPr>
        </p:nvSpPr>
        <p:spPr>
          <a:xfrm>
            <a:off x="6553200" y="4857750"/>
            <a:ext cx="2133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vl1pPr>
          </a:lstStyle>
          <a:p>
            <a:pPr algn="r"/>
            <a:fld id="{BA85EEC4-C14F-41F2-B8B5-3F45BA11A702}" type="slidenum">
              <a:rPr lang="en-US" smtClean="0"/>
              <a:pPr algn="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5572"/>
            <a:ext cx="8229600" cy="434578"/>
          </a:xfrm>
        </p:spPr>
        <p:txBody>
          <a:bodyPr/>
          <a:lstStyle/>
          <a:p>
            <a:r>
              <a:rPr lang="en-US"/>
              <a:t>Click to edit Master title style</a:t>
            </a:r>
          </a:p>
        </p:txBody>
      </p:sp>
      <p:sp>
        <p:nvSpPr>
          <p:cNvPr id="3" name="Text Placeholder 2"/>
          <p:cNvSpPr>
            <a:spLocks noGrp="1"/>
          </p:cNvSpPr>
          <p:nvPr>
            <p:ph type="body" sz="half" idx="1"/>
          </p:nvPr>
        </p:nvSpPr>
        <p:spPr>
          <a:xfrm>
            <a:off x="457200" y="1714501"/>
            <a:ext cx="1866900" cy="28801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476500" y="1714500"/>
            <a:ext cx="1866900" cy="1382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476500" y="3211117"/>
            <a:ext cx="1866900" cy="1383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0"/>
          </p:nvPr>
        </p:nvSpPr>
        <p:spPr>
          <a:xfrm>
            <a:off x="457200" y="4857750"/>
            <a:ext cx="5562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atin typeface="Arial" charset="0"/>
                <a:ea typeface="ヒラギノ角ゴ Pro W3" charset="0"/>
              </a:defRPr>
            </a:lvl1pPr>
          </a:lstStyle>
          <a:p>
            <a:r>
              <a:rPr lang="en-US" dirty="0"/>
              <a:t>© 2020 IBM</a:t>
            </a:r>
          </a:p>
        </p:txBody>
      </p:sp>
      <p:sp>
        <p:nvSpPr>
          <p:cNvPr id="9" name="Rectangle 6"/>
          <p:cNvSpPr>
            <a:spLocks noGrp="1" noChangeArrowheads="1"/>
          </p:cNvSpPr>
          <p:nvPr>
            <p:ph type="sldNum" sz="quarter" idx="4"/>
          </p:nvPr>
        </p:nvSpPr>
        <p:spPr>
          <a:xfrm>
            <a:off x="6553200" y="4857750"/>
            <a:ext cx="2133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vl1pPr>
          </a:lstStyle>
          <a:p>
            <a:pPr algn="r"/>
            <a:fld id="{BA85EEC4-C14F-41F2-B8B5-3F45BA11A702}" type="slidenum">
              <a:rPr lang="en-US" smtClean="0"/>
              <a:pPr algn="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3" name="Picture 2" descr="89773147.jpg"/>
          <p:cNvPicPr>
            <a:picLocks noChangeAspect="1"/>
          </p:cNvPicPr>
          <p:nvPr userDrawn="1"/>
        </p:nvPicPr>
        <p:blipFill>
          <a:blip r:embed="rId2" cstate="screen"/>
          <a:stretch>
            <a:fillRect/>
          </a:stretch>
        </p:blipFill>
        <p:spPr>
          <a:xfrm>
            <a:off x="0" y="-473430"/>
            <a:ext cx="9144000" cy="6090360"/>
          </a:xfrm>
          <a:prstGeom prst="rect">
            <a:avLst/>
          </a:prstGeom>
        </p:spPr>
      </p:pic>
      <p:sp>
        <p:nvSpPr>
          <p:cNvPr id="4" name="Title 3"/>
          <p:cNvSpPr>
            <a:spLocks noGrp="1"/>
          </p:cNvSpPr>
          <p:nvPr>
            <p:ph type="title"/>
          </p:nvPr>
        </p:nvSpPr>
        <p:spPr>
          <a:xfrm>
            <a:off x="457200" y="206184"/>
            <a:ext cx="8229600" cy="538457"/>
          </a:xfrm>
          <a:prstGeom prst="rect">
            <a:avLst/>
          </a:prstGeom>
        </p:spPr>
        <p:txBody>
          <a:bodyPr/>
          <a:lstStyle>
            <a:lvl1pPr algn="l">
              <a:defRPr sz="2400" b="1">
                <a:solidFill>
                  <a:schemeClr val="bg1"/>
                </a:solidFill>
                <a:latin typeface="Arial" pitchFamily="34" charset="0"/>
                <a:cs typeface="Arial" pitchFamily="34" charset="0"/>
              </a:defRPr>
            </a:lvl1pPr>
          </a:lstStyle>
          <a:p>
            <a:r>
              <a:rPr lang="en-US"/>
              <a:t>Click to edit Master title style</a:t>
            </a:r>
            <a:endParaRPr lang="en-US" dirty="0"/>
          </a:p>
        </p:txBody>
      </p:sp>
      <p:sp>
        <p:nvSpPr>
          <p:cNvPr id="6" name="Content Placeholder 5"/>
          <p:cNvSpPr>
            <a:spLocks noGrp="1"/>
          </p:cNvSpPr>
          <p:nvPr>
            <p:ph sz="quarter" idx="10"/>
          </p:nvPr>
        </p:nvSpPr>
        <p:spPr>
          <a:xfrm>
            <a:off x="457200" y="819979"/>
            <a:ext cx="3429000" cy="1827108"/>
          </a:xfrm>
          <a:prstGeom prst="rect">
            <a:avLst/>
          </a:prstGeom>
        </p:spPr>
        <p:txBody>
          <a:bodyPr/>
          <a:lstStyle>
            <a:lvl1pPr marL="230188" indent="-230188">
              <a:buFont typeface="Arial" pitchFamily="34" charset="0"/>
              <a:buChar char="»"/>
              <a:defRPr sz="1600">
                <a:solidFill>
                  <a:schemeClr val="bg1"/>
                </a:solidFill>
                <a:latin typeface="Arial" pitchFamily="34" charset="0"/>
                <a:cs typeface="Arial" pitchFamily="34" charset="0"/>
              </a:defRPr>
            </a:lvl1pPr>
            <a:lvl2pPr>
              <a:defRPr sz="1600">
                <a:solidFill>
                  <a:schemeClr val="bg1"/>
                </a:solidFill>
                <a:latin typeface="Arial" pitchFamily="34" charset="0"/>
                <a:cs typeface="Arial" pitchFamily="34" charset="0"/>
              </a:defRPr>
            </a:lvl2pPr>
            <a:lvl3pPr>
              <a:defRPr sz="1600">
                <a:solidFill>
                  <a:schemeClr val="bg1"/>
                </a:solidFill>
                <a:latin typeface="Arial" pitchFamily="34" charset="0"/>
                <a:cs typeface="Arial" pitchFamily="34" charset="0"/>
              </a:defRPr>
            </a:lvl3pPr>
            <a:lvl4pPr>
              <a:defRPr sz="1600">
                <a:solidFill>
                  <a:schemeClr val="bg1"/>
                </a:solidFill>
                <a:latin typeface="Arial" pitchFamily="34" charset="0"/>
                <a:cs typeface="Arial" pitchFamily="34" charset="0"/>
              </a:defRPr>
            </a:lvl4pPr>
            <a:lvl5pPr>
              <a:defRPr sz="1600">
                <a:solidFill>
                  <a:schemeClr val="bg1"/>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pic>
        <p:nvPicPr>
          <p:cNvPr id="18442" name="Picture 10" descr="Internal_logo_widescreen"/>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953000" y="0"/>
            <a:ext cx="4191000" cy="5238750"/>
          </a:xfrm>
          <a:prstGeom prst="rect">
            <a:avLst/>
          </a:prstGeom>
          <a:noFill/>
          <a:extLst>
            <a:ext uri="{909E8E84-426E-40dd-AFC4-6F175D3DCCD1}">
              <a14:hiddenFill xmlns="" xmlns:a14="http://schemas.microsoft.com/office/drawing/2010/main">
                <a:solidFill>
                  <a:srgbClr val="FFFFFF"/>
                </a:solidFill>
              </a14:hiddenFill>
            </a:ext>
          </a:extLst>
        </p:spPr>
      </p:pic>
      <p:sp>
        <p:nvSpPr>
          <p:cNvPr id="18434" name="Rectangle 2"/>
          <p:cNvSpPr>
            <a:spLocks noGrp="1" noChangeArrowheads="1"/>
          </p:cNvSpPr>
          <p:nvPr>
            <p:ph type="ctrTitle" hasCustomPrompt="1"/>
          </p:nvPr>
        </p:nvSpPr>
        <p:spPr>
          <a:xfrm>
            <a:off x="457200" y="1597134"/>
            <a:ext cx="5029200" cy="1103878"/>
          </a:xfrm>
        </p:spPr>
        <p:txBody>
          <a:bodyPr anchor="b"/>
          <a:lstStyle>
            <a:lvl1pPr>
              <a:lnSpc>
                <a:spcPct val="90000"/>
              </a:lnSpc>
              <a:defRPr sz="4000"/>
            </a:lvl1pPr>
          </a:lstStyle>
          <a:p>
            <a:pPr lvl="0"/>
            <a:r>
              <a:rPr lang="en-US" noProof="0" dirty="0"/>
              <a:t>Thank you</a:t>
            </a:r>
          </a:p>
        </p:txBody>
      </p:sp>
      <p:pic>
        <p:nvPicPr>
          <p:cNvPr id="18447" name="Picture 8" descr="IBM_logo_blue"/>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57200" y="4529705"/>
            <a:ext cx="609600" cy="2474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1000"/>
          </a:xfrm>
        </p:spPr>
        <p:txBody>
          <a:bodyPr/>
          <a:lstStyle/>
          <a:p>
            <a:r>
              <a:rPr lang="en-US"/>
              <a:t>Click to edit Master title style</a:t>
            </a:r>
            <a:endParaRPr lang="en-US" dirty="0"/>
          </a:p>
        </p:txBody>
      </p:sp>
      <p:sp>
        <p:nvSpPr>
          <p:cNvPr id="4" name="Footer Placeholder 3"/>
          <p:cNvSpPr>
            <a:spLocks noGrp="1"/>
          </p:cNvSpPr>
          <p:nvPr>
            <p:ph type="ftr" sz="quarter" idx="11"/>
          </p:nvPr>
        </p:nvSpPr>
        <p:spPr>
          <a:xfrm>
            <a:off x="228600" y="4837320"/>
            <a:ext cx="6400800" cy="258290"/>
          </a:xfrm>
          <a:prstGeom prst="rect">
            <a:avLst/>
          </a:prstGeom>
        </p:spPr>
        <p:txBody>
          <a:bodyPr/>
          <a:lstStyle/>
          <a:p>
            <a:r>
              <a:rPr lang="en-US" dirty="0"/>
              <a:t>© 2020 IBM</a:t>
            </a:r>
          </a:p>
        </p:txBody>
      </p:sp>
    </p:spTree>
    <p:extLst>
      <p:ext uri="{BB962C8B-B14F-4D97-AF65-F5344CB8AC3E}">
        <p14:creationId xmlns:p14="http://schemas.microsoft.com/office/powerpoint/2010/main" val="204262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3"/>
          </p:nvPr>
        </p:nvSpPr>
        <p:spPr>
          <a:xfrm>
            <a:off x="457200" y="4857750"/>
            <a:ext cx="5562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atin typeface="Arial" charset="0"/>
                <a:ea typeface="ヒラギノ角ゴ Pro W3" charset="0"/>
              </a:defRPr>
            </a:lvl1pPr>
          </a:lstStyle>
          <a:p>
            <a:r>
              <a:rPr lang="en-US" dirty="0"/>
              <a:t>© 2020 IBM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40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4501"/>
            <a:ext cx="1866900" cy="28801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476500" y="1714501"/>
            <a:ext cx="1866900" cy="28801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5"/>
          <p:cNvSpPr>
            <a:spLocks noGrp="1" noChangeArrowheads="1"/>
          </p:cNvSpPr>
          <p:nvPr>
            <p:ph type="ftr" sz="quarter" idx="3"/>
          </p:nvPr>
        </p:nvSpPr>
        <p:spPr>
          <a:xfrm>
            <a:off x="457200" y="4857750"/>
            <a:ext cx="5562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atin typeface="Arial" charset="0"/>
                <a:ea typeface="ヒラギノ角ゴ Pro W3" charset="0"/>
              </a:defRPr>
            </a:lvl1pPr>
          </a:lstStyle>
          <a:p>
            <a:r>
              <a:rPr lang="en-US" dirty="0"/>
              <a:t>© 2020 IBM</a:t>
            </a:r>
          </a:p>
        </p:txBody>
      </p:sp>
      <p:sp>
        <p:nvSpPr>
          <p:cNvPr id="10" name="Rectangle 6"/>
          <p:cNvSpPr>
            <a:spLocks noGrp="1" noChangeArrowheads="1"/>
          </p:cNvSpPr>
          <p:nvPr>
            <p:ph type="sldNum" sz="quarter" idx="4"/>
          </p:nvPr>
        </p:nvSpPr>
        <p:spPr>
          <a:xfrm>
            <a:off x="6553200" y="4857750"/>
            <a:ext cx="2133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vl1pPr>
          </a:lstStyle>
          <a:p>
            <a:pPr algn="r"/>
            <a:fld id="{BA85EEC4-C14F-41F2-B8B5-3F45BA11A702}" type="slidenum">
              <a:rPr lang="en-US" smtClean="0"/>
              <a:pPr algn="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5"/>
          <p:cNvSpPr>
            <a:spLocks noGrp="1" noChangeArrowheads="1"/>
          </p:cNvSpPr>
          <p:nvPr>
            <p:ph type="ftr" sz="quarter" idx="10"/>
          </p:nvPr>
        </p:nvSpPr>
        <p:spPr>
          <a:xfrm>
            <a:off x="457200" y="4857750"/>
            <a:ext cx="5562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atin typeface="Arial" charset="0"/>
                <a:ea typeface="ヒラギノ角ゴ Pro W3" charset="0"/>
              </a:defRPr>
            </a:lvl1pPr>
          </a:lstStyle>
          <a:p>
            <a:r>
              <a:rPr lang="en-US" dirty="0"/>
              <a:t>© 2020 IBM</a:t>
            </a:r>
          </a:p>
        </p:txBody>
      </p:sp>
      <p:sp>
        <p:nvSpPr>
          <p:cNvPr id="12" name="Rectangle 6"/>
          <p:cNvSpPr>
            <a:spLocks noGrp="1" noChangeArrowheads="1"/>
          </p:cNvSpPr>
          <p:nvPr>
            <p:ph type="sldNum" sz="quarter" idx="11"/>
          </p:nvPr>
        </p:nvSpPr>
        <p:spPr>
          <a:xfrm>
            <a:off x="6553200" y="4857750"/>
            <a:ext cx="2133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vl1pPr>
          </a:lstStyle>
          <a:p>
            <a:pPr algn="r"/>
            <a:fld id="{BA85EEC4-C14F-41F2-B8B5-3F45BA11A702}" type="slidenum">
              <a:rPr lang="en-US" smtClean="0"/>
              <a:pPr algn="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Rectangle 5"/>
          <p:cNvSpPr>
            <a:spLocks noGrp="1" noChangeArrowheads="1"/>
          </p:cNvSpPr>
          <p:nvPr>
            <p:ph type="ftr" sz="quarter" idx="3"/>
          </p:nvPr>
        </p:nvSpPr>
        <p:spPr>
          <a:xfrm>
            <a:off x="457200" y="4857750"/>
            <a:ext cx="5562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atin typeface="Arial" charset="0"/>
                <a:ea typeface="ヒラギノ角ゴ Pro W3" charset="0"/>
              </a:defRPr>
            </a:lvl1pPr>
          </a:lstStyle>
          <a:p>
            <a:r>
              <a:rPr lang="en-US" dirty="0"/>
              <a:t>© 2020 IBM</a:t>
            </a:r>
          </a:p>
        </p:txBody>
      </p:sp>
      <p:sp>
        <p:nvSpPr>
          <p:cNvPr id="8" name="Rectangle 6"/>
          <p:cNvSpPr>
            <a:spLocks noGrp="1" noChangeArrowheads="1"/>
          </p:cNvSpPr>
          <p:nvPr>
            <p:ph type="sldNum" sz="quarter" idx="4"/>
          </p:nvPr>
        </p:nvSpPr>
        <p:spPr>
          <a:xfrm>
            <a:off x="6553200" y="4857750"/>
            <a:ext cx="2133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vl1pPr>
          </a:lstStyle>
          <a:p>
            <a:pPr algn="r"/>
            <a:fld id="{BA85EEC4-C14F-41F2-B8B5-3F45BA11A702}" type="slidenum">
              <a:rPr lang="en-US" smtClean="0"/>
              <a:pPr algn="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5"/>
          <p:cNvSpPr>
            <a:spLocks noGrp="1" noChangeArrowheads="1"/>
          </p:cNvSpPr>
          <p:nvPr>
            <p:ph type="ftr" sz="quarter" idx="3"/>
          </p:nvPr>
        </p:nvSpPr>
        <p:spPr>
          <a:xfrm>
            <a:off x="457200" y="4857750"/>
            <a:ext cx="5562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atin typeface="Arial" charset="0"/>
                <a:ea typeface="ヒラギノ角ゴ Pro W3" charset="0"/>
              </a:defRPr>
            </a:lvl1pPr>
          </a:lstStyle>
          <a:p>
            <a:r>
              <a:rPr lang="en-US" dirty="0"/>
              <a:t>© 2020 IBM</a:t>
            </a:r>
          </a:p>
        </p:txBody>
      </p:sp>
      <p:sp>
        <p:nvSpPr>
          <p:cNvPr id="7" name="Slide Number Placeholder 6"/>
          <p:cNvSpPr>
            <a:spLocks noGrp="1" noChangeArrowheads="1"/>
          </p:cNvSpPr>
          <p:nvPr>
            <p:ph type="sldNum" sz="quarter" idx="4"/>
          </p:nvPr>
        </p:nvSpPr>
        <p:spPr>
          <a:xfrm>
            <a:off x="6553200" y="4857750"/>
            <a:ext cx="2133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vl1pPr>
          </a:lstStyle>
          <a:p>
            <a:pPr algn="r"/>
            <a:fld id="{BA85EEC4-C14F-41F2-B8B5-3F45BA11A702}" type="slidenum">
              <a:rPr lang="en-US" smtClean="0"/>
              <a:pPr algn="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Rectangle 5"/>
          <p:cNvSpPr>
            <a:spLocks noGrp="1" noChangeArrowheads="1"/>
          </p:cNvSpPr>
          <p:nvPr>
            <p:ph type="ftr" sz="quarter" idx="3"/>
          </p:nvPr>
        </p:nvSpPr>
        <p:spPr>
          <a:xfrm>
            <a:off x="457200" y="4857750"/>
            <a:ext cx="5562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atin typeface="Arial" charset="0"/>
                <a:ea typeface="ヒラギノ角ゴ Pro W3" charset="0"/>
              </a:defRPr>
            </a:lvl1pPr>
          </a:lstStyle>
          <a:p>
            <a:r>
              <a:rPr lang="en-US" dirty="0"/>
              <a:t>© 2020 IBM</a:t>
            </a:r>
          </a:p>
        </p:txBody>
      </p:sp>
      <p:sp>
        <p:nvSpPr>
          <p:cNvPr id="10" name="Rectangle 6"/>
          <p:cNvSpPr>
            <a:spLocks noGrp="1" noChangeArrowheads="1"/>
          </p:cNvSpPr>
          <p:nvPr>
            <p:ph type="sldNum" sz="quarter" idx="4"/>
          </p:nvPr>
        </p:nvSpPr>
        <p:spPr>
          <a:xfrm>
            <a:off x="6553200" y="4857750"/>
            <a:ext cx="2133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vl1pPr>
          </a:lstStyle>
          <a:p>
            <a:pPr algn="r"/>
            <a:fld id="{BA85EEC4-C14F-41F2-B8B5-3F45BA11A702}" type="slidenum">
              <a:rPr lang="en-US" smtClean="0"/>
              <a:pPr algn="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Rectangle 5"/>
          <p:cNvSpPr>
            <a:spLocks noGrp="1" noChangeArrowheads="1"/>
          </p:cNvSpPr>
          <p:nvPr>
            <p:ph type="ftr" sz="quarter" idx="3"/>
          </p:nvPr>
        </p:nvSpPr>
        <p:spPr>
          <a:xfrm>
            <a:off x="457200" y="4857750"/>
            <a:ext cx="5562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atin typeface="Arial" charset="0"/>
                <a:ea typeface="ヒラギノ角ゴ Pro W3" charset="0"/>
              </a:defRPr>
            </a:lvl1pPr>
          </a:lstStyle>
          <a:p>
            <a:r>
              <a:rPr lang="en-US" dirty="0"/>
              <a:t>© 2020 IBM</a:t>
            </a:r>
          </a:p>
        </p:txBody>
      </p:sp>
      <p:sp>
        <p:nvSpPr>
          <p:cNvPr id="10" name="Rectangle 6"/>
          <p:cNvSpPr>
            <a:spLocks noGrp="1" noChangeArrowheads="1"/>
          </p:cNvSpPr>
          <p:nvPr>
            <p:ph type="sldNum" sz="quarter" idx="4"/>
          </p:nvPr>
        </p:nvSpPr>
        <p:spPr>
          <a:xfrm>
            <a:off x="6553200" y="4857750"/>
            <a:ext cx="2133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vl1pPr>
          </a:lstStyle>
          <a:p>
            <a:pPr algn="r"/>
            <a:fld id="{BA85EEC4-C14F-41F2-B8B5-3F45BA11A702}" type="slidenum">
              <a:rPr lang="en-US" smtClean="0"/>
              <a:pPr algn="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1616"/>
        </a:solidFill>
        <a:effectLst/>
      </p:bgPr>
    </p:bg>
    <p:spTree>
      <p:nvGrpSpPr>
        <p:cNvPr id="1" name=""/>
        <p:cNvGrpSpPr/>
        <p:nvPr/>
      </p:nvGrpSpPr>
      <p:grpSpPr>
        <a:xfrm>
          <a:off x="0" y="0"/>
          <a:ext cx="0" cy="0"/>
          <a:chOff x="0" y="0"/>
          <a:chExt cx="0" cy="0"/>
        </a:xfrm>
      </p:grpSpPr>
      <p:pic>
        <p:nvPicPr>
          <p:cNvPr id="1026" name="Picture 7" descr="IBM_logo_blue"/>
          <p:cNvPicPr>
            <a:picLocks noChangeAspect="1" noChangeArrowheads="1"/>
          </p:cNvPicPr>
          <p:nvPr userDrawn="1"/>
        </p:nvPicPr>
        <p:blipFill>
          <a:blip r:embed="rId17"/>
          <a:srcRect/>
          <a:stretch>
            <a:fillRect/>
          </a:stretch>
        </p:blipFill>
        <p:spPr bwMode="auto">
          <a:xfrm>
            <a:off x="8305800" y="285750"/>
            <a:ext cx="457200" cy="187325"/>
          </a:xfrm>
          <a:prstGeom prst="rect">
            <a:avLst/>
          </a:prstGeom>
          <a:noFill/>
          <a:ln w="9525">
            <a:noFill/>
            <a:miter lim="800000"/>
            <a:headEnd/>
            <a:tailEnd/>
          </a:ln>
        </p:spPr>
      </p:pic>
      <p:sp>
        <p:nvSpPr>
          <p:cNvPr id="2" name="Rectangle 2"/>
          <p:cNvSpPr>
            <a:spLocks noGrp="1" noChangeArrowheads="1"/>
          </p:cNvSpPr>
          <p:nvPr>
            <p:ph type="title"/>
          </p:nvPr>
        </p:nvSpPr>
        <p:spPr bwMode="auto">
          <a:xfrm>
            <a:off x="457200" y="765175"/>
            <a:ext cx="8229600" cy="4349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3" name="Rectangle 3"/>
          <p:cNvSpPr>
            <a:spLocks noGrp="1" noChangeArrowheads="1"/>
          </p:cNvSpPr>
          <p:nvPr>
            <p:ph type="body" idx="1"/>
          </p:nvPr>
        </p:nvSpPr>
        <p:spPr bwMode="auto">
          <a:xfrm>
            <a:off x="457200" y="1714500"/>
            <a:ext cx="3886200" cy="287972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0"/>
            <a:r>
              <a:rPr lang="en-US"/>
              <a:t>Second level</a:t>
            </a:r>
          </a:p>
          <a:p>
            <a:pPr lvl="2"/>
            <a:r>
              <a:rPr lang="en-US"/>
              <a:t>Third level</a:t>
            </a:r>
          </a:p>
        </p:txBody>
      </p:sp>
      <p:sp>
        <p:nvSpPr>
          <p:cNvPr id="9" name="Rectangle 5"/>
          <p:cNvSpPr>
            <a:spLocks noGrp="1" noChangeArrowheads="1"/>
          </p:cNvSpPr>
          <p:nvPr>
            <p:ph type="ftr" sz="quarter" idx="3"/>
          </p:nvPr>
        </p:nvSpPr>
        <p:spPr>
          <a:xfrm>
            <a:off x="457200" y="4857750"/>
            <a:ext cx="5562600" cy="184150"/>
          </a:xfrm>
          <a:prstGeom prst="rect">
            <a:avLst/>
          </a:prstGeom>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1440" tIns="45720" rIns="91440" bIns="45720"/>
          <a:lstStyle>
            <a:lvl1pPr>
              <a:defRPr sz="1000">
                <a:latin typeface="IBM Plex Sans" panose="020B0503050203000203" pitchFamily="34" charset="0"/>
                <a:ea typeface="ヒラギノ角ゴ Pro W3" charset="0"/>
              </a:defRPr>
            </a:lvl1pPr>
          </a:lstStyle>
          <a:p>
            <a:r>
              <a:rPr lang="en-US" dirty="0"/>
              <a:t>© 2020 IBM</a:t>
            </a:r>
          </a:p>
        </p:txBody>
      </p:sp>
    </p:spTree>
  </p:cSld>
  <p:clrMap bg1="dk2" tx1="lt1" bg2="dk1" tx2="lt2" accent1="accent1" accent2="accent2" accent3="accent3" accent4="accent4" accent5="accent5" accent6="accent6" hlink="hlink" folHlink="folHlink"/>
  <p:sldLayoutIdLst>
    <p:sldLayoutId id="2147483905"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907" r:id="rId13"/>
    <p:sldLayoutId id="2147483908" r:id="rId14"/>
    <p:sldLayoutId id="2147483910" r:id="rId15"/>
  </p:sldLayoutIdLst>
  <p:hf hdr="0" dt="0"/>
  <p:txStyles>
    <p:titleStyle>
      <a:lvl1pPr algn="l" rtl="0" eaLnBrk="1" fontAlgn="base" hangingPunct="1">
        <a:spcBef>
          <a:spcPct val="0"/>
        </a:spcBef>
        <a:spcAft>
          <a:spcPct val="0"/>
        </a:spcAft>
        <a:defRPr sz="2800" b="1">
          <a:solidFill>
            <a:schemeClr val="tx1"/>
          </a:solidFill>
          <a:latin typeface="IBM Plex Sans" panose="020B0503050203000203" pitchFamily="34" charset="0"/>
          <a:ea typeface="+mj-ea"/>
          <a:cs typeface="IBM Plex Sans" panose="020B0503050203000203" pitchFamily="34" charset="0"/>
        </a:defRPr>
      </a:lvl1pPr>
      <a:lvl2pPr algn="l" rtl="0" eaLnBrk="1" fontAlgn="base" hangingPunct="1">
        <a:spcBef>
          <a:spcPct val="0"/>
        </a:spcBef>
        <a:spcAft>
          <a:spcPct val="0"/>
        </a:spcAft>
        <a:defRPr sz="2800" b="1">
          <a:solidFill>
            <a:schemeClr val="tx1"/>
          </a:solidFill>
          <a:latin typeface="Arial" charset="0"/>
          <a:ea typeface="ヒラギノ角ゴ Pro W3" charset="0"/>
          <a:cs typeface="ヒラギノ角ゴ Pro W3" charset="0"/>
        </a:defRPr>
      </a:lvl2pPr>
      <a:lvl3pPr algn="l" rtl="0" eaLnBrk="1" fontAlgn="base" hangingPunct="1">
        <a:spcBef>
          <a:spcPct val="0"/>
        </a:spcBef>
        <a:spcAft>
          <a:spcPct val="0"/>
        </a:spcAft>
        <a:defRPr sz="2800" b="1">
          <a:solidFill>
            <a:schemeClr val="tx1"/>
          </a:solidFill>
          <a:latin typeface="Arial" charset="0"/>
          <a:ea typeface="ヒラギノ角ゴ Pro W3" charset="0"/>
          <a:cs typeface="ヒラギノ角ゴ Pro W3" charset="0"/>
        </a:defRPr>
      </a:lvl3pPr>
      <a:lvl4pPr algn="l" rtl="0" eaLnBrk="1" fontAlgn="base" hangingPunct="1">
        <a:spcBef>
          <a:spcPct val="0"/>
        </a:spcBef>
        <a:spcAft>
          <a:spcPct val="0"/>
        </a:spcAft>
        <a:defRPr sz="2800" b="1">
          <a:solidFill>
            <a:schemeClr val="tx1"/>
          </a:solidFill>
          <a:latin typeface="Arial" charset="0"/>
          <a:ea typeface="ヒラギノ角ゴ Pro W3" charset="0"/>
          <a:cs typeface="ヒラギノ角ゴ Pro W3" charset="0"/>
        </a:defRPr>
      </a:lvl4pPr>
      <a:lvl5pPr algn="l" rtl="0" eaLnBrk="1" fontAlgn="base" hangingPunct="1">
        <a:spcBef>
          <a:spcPct val="0"/>
        </a:spcBef>
        <a:spcAft>
          <a:spcPct val="0"/>
        </a:spcAft>
        <a:defRPr sz="2800" b="1">
          <a:solidFill>
            <a:schemeClr val="tx1"/>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2800" b="1">
          <a:solidFill>
            <a:schemeClr val="tx1"/>
          </a:solidFill>
          <a:latin typeface="Arial" charset="0"/>
          <a:ea typeface="ヒラギノ角ゴ Pro W3" charset="0"/>
        </a:defRPr>
      </a:lvl6pPr>
      <a:lvl7pPr marL="914400" algn="l" rtl="0" eaLnBrk="1" fontAlgn="base" hangingPunct="1">
        <a:spcBef>
          <a:spcPct val="0"/>
        </a:spcBef>
        <a:spcAft>
          <a:spcPct val="0"/>
        </a:spcAft>
        <a:defRPr sz="2800" b="1">
          <a:solidFill>
            <a:schemeClr val="tx1"/>
          </a:solidFill>
          <a:latin typeface="Arial" charset="0"/>
          <a:ea typeface="ヒラギノ角ゴ Pro W3" charset="0"/>
        </a:defRPr>
      </a:lvl7pPr>
      <a:lvl8pPr marL="1371600" algn="l" rtl="0" eaLnBrk="1" fontAlgn="base" hangingPunct="1">
        <a:spcBef>
          <a:spcPct val="0"/>
        </a:spcBef>
        <a:spcAft>
          <a:spcPct val="0"/>
        </a:spcAft>
        <a:defRPr sz="2800" b="1">
          <a:solidFill>
            <a:schemeClr val="tx1"/>
          </a:solidFill>
          <a:latin typeface="Arial" charset="0"/>
          <a:ea typeface="ヒラギノ角ゴ Pro W3" charset="0"/>
        </a:defRPr>
      </a:lvl8pPr>
      <a:lvl9pPr marL="1828800" algn="l" rtl="0" eaLnBrk="1" fontAlgn="base" hangingPunct="1">
        <a:spcBef>
          <a:spcPct val="0"/>
        </a:spcBef>
        <a:spcAft>
          <a:spcPct val="0"/>
        </a:spcAft>
        <a:defRPr sz="2800" b="1">
          <a:solidFill>
            <a:schemeClr val="tx1"/>
          </a:solidFill>
          <a:latin typeface="Arial" charset="0"/>
          <a:ea typeface="ヒラギノ角ゴ Pro W3" charset="0"/>
        </a:defRPr>
      </a:lvl9pPr>
    </p:titleStyle>
    <p:bodyStyle>
      <a:lvl1pPr marL="225425" indent="-225425" algn="l" rtl="0" eaLnBrk="1" fontAlgn="base" hangingPunct="1">
        <a:lnSpc>
          <a:spcPct val="110000"/>
        </a:lnSpc>
        <a:spcBef>
          <a:spcPct val="20000"/>
        </a:spcBef>
        <a:spcAft>
          <a:spcPct val="0"/>
        </a:spcAft>
        <a:buChar char="•"/>
        <a:defRPr sz="2000">
          <a:solidFill>
            <a:schemeClr val="tx1"/>
          </a:solidFill>
          <a:latin typeface="IBM Plex Sans" panose="020B0503050203000203" pitchFamily="34" charset="0"/>
          <a:ea typeface="+mn-ea"/>
          <a:cs typeface="IBM Plex Sans" panose="020B0503050203000203" pitchFamily="34" charset="0"/>
        </a:defRPr>
      </a:lvl1pPr>
      <a:lvl2pPr marL="463550" indent="-123825" algn="l" rtl="0" eaLnBrk="1" fontAlgn="base" hangingPunct="1">
        <a:spcBef>
          <a:spcPct val="20000"/>
        </a:spcBef>
        <a:spcAft>
          <a:spcPct val="0"/>
        </a:spcAft>
        <a:buChar char="•"/>
        <a:defRPr sz="2000">
          <a:solidFill>
            <a:schemeClr val="bg1"/>
          </a:solidFill>
          <a:latin typeface="+mn-lt"/>
          <a:ea typeface="+mn-ea"/>
        </a:defRPr>
      </a:lvl2pPr>
      <a:lvl3pPr marL="801688" indent="-223838" algn="l" rtl="0" eaLnBrk="1" fontAlgn="base" hangingPunct="1">
        <a:lnSpc>
          <a:spcPct val="110000"/>
        </a:lnSpc>
        <a:spcBef>
          <a:spcPct val="20000"/>
        </a:spcBef>
        <a:spcAft>
          <a:spcPct val="0"/>
        </a:spcAft>
        <a:buFont typeface="Arial" pitchFamily="34" charset="0"/>
        <a:buChar char="–"/>
        <a:defRPr sz="2000">
          <a:solidFill>
            <a:schemeClr val="tx1"/>
          </a:solidFill>
          <a:latin typeface="IBM Plex Sans" panose="020B0503050203000203" pitchFamily="34" charset="0"/>
          <a:ea typeface="+mn-ea"/>
        </a:defRPr>
      </a:lvl3pPr>
      <a:lvl4pPr marL="1600200" indent="-228600" algn="l" rtl="0" eaLnBrk="1" fontAlgn="base" hangingPunct="1">
        <a:spcBef>
          <a:spcPct val="20000"/>
        </a:spcBef>
        <a:spcAft>
          <a:spcPct val="0"/>
        </a:spcAft>
        <a:buChar char="–"/>
        <a:defRPr sz="2800">
          <a:solidFill>
            <a:schemeClr val="bg1"/>
          </a:solidFill>
          <a:latin typeface="+mn-lt"/>
          <a:ea typeface="+mn-ea"/>
        </a:defRPr>
      </a:lvl4pPr>
      <a:lvl5pPr marL="2057400" indent="-228600" algn="l" rtl="0" eaLnBrk="1" fontAlgn="base" hangingPunct="1">
        <a:spcBef>
          <a:spcPct val="20000"/>
        </a:spcBef>
        <a:spcAft>
          <a:spcPct val="0"/>
        </a:spcAft>
        <a:buChar char="»"/>
        <a:defRPr sz="2800">
          <a:solidFill>
            <a:schemeClr val="bg1"/>
          </a:solidFill>
          <a:latin typeface="+mn-lt"/>
          <a:ea typeface="+mn-ea"/>
        </a:defRPr>
      </a:lvl5pPr>
      <a:lvl6pPr marL="2514600" indent="-228600" algn="l" rtl="0" eaLnBrk="1" fontAlgn="base" hangingPunct="1">
        <a:spcBef>
          <a:spcPct val="20000"/>
        </a:spcBef>
        <a:spcAft>
          <a:spcPct val="0"/>
        </a:spcAft>
        <a:buChar char="»"/>
        <a:defRPr sz="2800">
          <a:solidFill>
            <a:schemeClr val="bg1"/>
          </a:solidFill>
          <a:latin typeface="+mn-lt"/>
          <a:ea typeface="+mn-ea"/>
        </a:defRPr>
      </a:lvl6pPr>
      <a:lvl7pPr marL="2971800" indent="-228600" algn="l" rtl="0" eaLnBrk="1" fontAlgn="base" hangingPunct="1">
        <a:spcBef>
          <a:spcPct val="20000"/>
        </a:spcBef>
        <a:spcAft>
          <a:spcPct val="0"/>
        </a:spcAft>
        <a:buChar char="»"/>
        <a:defRPr sz="2800">
          <a:solidFill>
            <a:schemeClr val="bg1"/>
          </a:solidFill>
          <a:latin typeface="+mn-lt"/>
          <a:ea typeface="+mn-ea"/>
        </a:defRPr>
      </a:lvl7pPr>
      <a:lvl8pPr marL="3429000" indent="-228600" algn="l" rtl="0" eaLnBrk="1" fontAlgn="base" hangingPunct="1">
        <a:spcBef>
          <a:spcPct val="20000"/>
        </a:spcBef>
        <a:spcAft>
          <a:spcPct val="0"/>
        </a:spcAft>
        <a:buChar char="»"/>
        <a:defRPr sz="2800">
          <a:solidFill>
            <a:schemeClr val="bg1"/>
          </a:solidFill>
          <a:latin typeface="+mn-lt"/>
          <a:ea typeface="+mn-ea"/>
        </a:defRPr>
      </a:lvl8pPr>
      <a:lvl9pPr marL="3886200" indent="-228600" algn="l" rtl="0" eaLnBrk="1" fontAlgn="base" hangingPunct="1">
        <a:spcBef>
          <a:spcPct val="20000"/>
        </a:spcBef>
        <a:spcAft>
          <a:spcPct val="0"/>
        </a:spcAft>
        <a:buChar char="»"/>
        <a:defRPr sz="2800">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ibm.box.com/v/CPD-Workshop-Presentation-v9"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hyperlink" Target="https://ibm.box.com/v/CPD-Workshop-Flyer-v9" TargetMode="External"/><Relationship Id="rId5" Type="http://schemas.openxmlformats.org/officeDocument/2006/relationships/hyperlink" Target="https://ibm.box.com/v/Workshop-Getting-Started-v9" TargetMode="External"/><Relationship Id="rId4" Type="http://schemas.openxmlformats.org/officeDocument/2006/relationships/hyperlink" Target="https://ibm.box.com/v/Workshop-Workbook-v9"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ibm.biz/dte-cpd-workshop-v9"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hyperlink" Target="https://ibm.box.com/v/CPD-Workshop-HowToHost-v9" TargetMode="External"/><Relationship Id="rId4" Type="http://schemas.openxmlformats.org/officeDocument/2006/relationships/hyperlink" Target="https://ibm.box.com/v/CPD-Workshop-v9"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8CEE64-571B-9846-AF07-54BEC3203CF1}"/>
              </a:ext>
            </a:extLst>
          </p:cNvPr>
          <p:cNvSpPr txBox="1">
            <a:spLocks/>
          </p:cNvSpPr>
          <p:nvPr/>
        </p:nvSpPr>
        <p:spPr>
          <a:xfrm>
            <a:off x="304799" y="678498"/>
            <a:ext cx="8534401" cy="1659067"/>
          </a:xfrm>
          <a:prstGeom prst="rect">
            <a:avLst/>
          </a:prstGeom>
        </p:spPr>
        <p:txBody>
          <a:bodyPr vert="horz" lIns="0" tIns="0" rIns="0" bIns="0" rtlCol="0" anchor="t" anchorCtr="0">
            <a:noAutofit/>
            <a:scene3d>
              <a:camera prst="orthographicFront"/>
              <a:lightRig rig="soft" dir="t">
                <a:rot lat="0" lon="0" rev="15600000"/>
              </a:lightRig>
            </a:scene3d>
            <a:sp3d extrusionH="57150" prstMaterial="softEdge">
              <a:bevelT w="25400" h="38100"/>
            </a:sp3d>
          </a:bodyPr>
          <a:lstStyle>
            <a:lvl1pPr algn="l" defTabSz="457200" rtl="0" eaLnBrk="1" latinLnBrk="0" hangingPunct="1">
              <a:lnSpc>
                <a:spcPct val="90000"/>
              </a:lnSpc>
              <a:spcBef>
                <a:spcPct val="0"/>
              </a:spcBef>
              <a:buNone/>
              <a:defRPr sz="2400" b="0" kern="1200">
                <a:solidFill>
                  <a:schemeClr val="tx1"/>
                </a:solidFill>
                <a:latin typeface="+mj-lt"/>
                <a:ea typeface="Arial" charset="0"/>
                <a:cs typeface="Arial" charset="0"/>
              </a:defRPr>
            </a:lvl1pPr>
          </a:lstStyle>
          <a:p>
            <a:pPr>
              <a:spcBef>
                <a:spcPts val="300"/>
              </a:spcBef>
              <a:spcAft>
                <a:spcPts val="300"/>
              </a:spcAft>
            </a:pPr>
            <a:r>
              <a:rPr lang="en-US" dirty="0">
                <a:ln/>
                <a:latin typeface="IBM Plex Sans" panose="020B0503050203000203" pitchFamily="34" charset="0"/>
              </a:rPr>
              <a:t>IBM Journey to Cloud and A.I.</a:t>
            </a:r>
          </a:p>
          <a:p>
            <a:pPr>
              <a:spcBef>
                <a:spcPts val="300"/>
              </a:spcBef>
              <a:spcAft>
                <a:spcPts val="300"/>
              </a:spcAft>
            </a:pPr>
            <a:r>
              <a:rPr lang="en-US" dirty="0">
                <a:ln/>
                <a:latin typeface="IBM Plex Sans" panose="020B0503050203000203" pitchFamily="34" charset="0"/>
              </a:rPr>
              <a:t>Analytics Modernization Workshop (v9.0)</a:t>
            </a:r>
          </a:p>
          <a:p>
            <a:pPr>
              <a:spcBef>
                <a:spcPts val="300"/>
              </a:spcBef>
              <a:spcAft>
                <a:spcPts val="300"/>
              </a:spcAft>
            </a:pPr>
            <a:r>
              <a:rPr lang="en-US" sz="1800" b="1" dirty="0">
                <a:ln/>
                <a:latin typeface="IBM Plex Sans" panose="020B0503050203000203" pitchFamily="34" charset="0"/>
              </a:rPr>
              <a:t> </a:t>
            </a:r>
          </a:p>
          <a:p>
            <a:pPr>
              <a:spcBef>
                <a:spcPts val="300"/>
              </a:spcBef>
              <a:spcAft>
                <a:spcPts val="300"/>
              </a:spcAft>
            </a:pPr>
            <a:r>
              <a:rPr lang="en-US" sz="1800" b="1" dirty="0">
                <a:ln/>
                <a:latin typeface="IBM Plex Sans" panose="020B0503050203000203" pitchFamily="34" charset="0"/>
              </a:rPr>
              <a:t>Featuring Cloud Pak for Data (v3.0.1)</a:t>
            </a:r>
          </a:p>
          <a:p>
            <a:pPr>
              <a:spcBef>
                <a:spcPts val="300"/>
              </a:spcBef>
              <a:spcAft>
                <a:spcPts val="300"/>
              </a:spcAft>
            </a:pPr>
            <a:endParaRPr lang="en-US" sz="1800" b="1" dirty="0">
              <a:ln/>
              <a:latin typeface="IBM Plex Sans" panose="020B0503050203000203" pitchFamily="34" charset="0"/>
            </a:endParaRPr>
          </a:p>
          <a:p>
            <a:pPr>
              <a:spcBef>
                <a:spcPts val="300"/>
              </a:spcBef>
              <a:spcAft>
                <a:spcPts val="300"/>
              </a:spcAft>
            </a:pPr>
            <a:r>
              <a:rPr lang="en-US" sz="4400" b="1" dirty="0">
                <a:ln/>
                <a:latin typeface="IBM Plex Sans" panose="020B0503050203000203" pitchFamily="34" charset="0"/>
              </a:rPr>
              <a:t>Overview</a:t>
            </a:r>
          </a:p>
          <a:p>
            <a:pPr>
              <a:spcBef>
                <a:spcPts val="300"/>
              </a:spcBef>
              <a:spcAft>
                <a:spcPts val="300"/>
              </a:spcAft>
            </a:pPr>
            <a:endParaRPr lang="en-US" b="1" dirty="0">
              <a:ln/>
            </a:endParaRPr>
          </a:p>
          <a:p>
            <a:pPr>
              <a:spcBef>
                <a:spcPts val="300"/>
              </a:spcBef>
              <a:spcAft>
                <a:spcPts val="300"/>
              </a:spcAft>
            </a:pPr>
            <a:endParaRPr lang="en-US" b="1" dirty="0">
              <a:ln/>
            </a:endParaRPr>
          </a:p>
          <a:p>
            <a:pPr algn="ctr"/>
            <a:endParaRPr lang="en-US" sz="4000" b="1" dirty="0">
              <a:ln/>
            </a:endParaRPr>
          </a:p>
          <a:p>
            <a:pPr algn="ctr"/>
            <a:br>
              <a:rPr lang="en-US" sz="1000" b="1" dirty="0">
                <a:ln/>
              </a:rPr>
            </a:br>
            <a:endParaRPr lang="en-US" sz="1000" b="1" dirty="0">
              <a:ln/>
            </a:endParaRPr>
          </a:p>
        </p:txBody>
      </p:sp>
      <p:sp>
        <p:nvSpPr>
          <p:cNvPr id="6" name="TextBox 5">
            <a:extLst>
              <a:ext uri="{FF2B5EF4-FFF2-40B4-BE49-F238E27FC236}">
                <a16:creationId xmlns:a16="http://schemas.microsoft.com/office/drawing/2014/main" id="{8C881725-1FCA-4F48-BF37-63E1DE6F0560}"/>
              </a:ext>
            </a:extLst>
          </p:cNvPr>
          <p:cNvSpPr txBox="1"/>
          <p:nvPr/>
        </p:nvSpPr>
        <p:spPr>
          <a:xfrm>
            <a:off x="304800" y="4081937"/>
            <a:ext cx="8287188" cy="400110"/>
          </a:xfrm>
          <a:prstGeom prst="rect">
            <a:avLst/>
          </a:prstGeom>
          <a:noFill/>
        </p:spPr>
        <p:txBody>
          <a:bodyPr wrap="square" rtlCol="0">
            <a:spAutoFit/>
          </a:bodyPr>
          <a:lstStyle/>
          <a:p>
            <a:r>
              <a:rPr lang="en-US" sz="1000" dirty="0">
                <a:latin typeface="+mj-lt"/>
                <a:cs typeface="Times New Roman" panose="02020603050405020304" pitchFamily="18" charset="0"/>
              </a:rPr>
              <a:t>Burt Vialpando – IBM </a:t>
            </a:r>
          </a:p>
          <a:p>
            <a:r>
              <a:rPr lang="en-US" sz="1000" dirty="0">
                <a:latin typeface="+mj-lt"/>
                <a:cs typeface="Times New Roman" panose="02020603050405020304" pitchFamily="18" charset="0"/>
              </a:rPr>
              <a:t>October 28, 2020</a:t>
            </a:r>
          </a:p>
        </p:txBody>
      </p:sp>
      <p:sp>
        <p:nvSpPr>
          <p:cNvPr id="7" name="Rectangle: Rounded Corners 1">
            <a:extLst>
              <a:ext uri="{FF2B5EF4-FFF2-40B4-BE49-F238E27FC236}">
                <a16:creationId xmlns:a16="http://schemas.microsoft.com/office/drawing/2014/main" id="{589E23E7-20F1-A848-894D-22D83206814E}"/>
              </a:ext>
            </a:extLst>
          </p:cNvPr>
          <p:cNvSpPr/>
          <p:nvPr/>
        </p:nvSpPr>
        <p:spPr>
          <a:xfrm>
            <a:off x="105196" y="113288"/>
            <a:ext cx="8858758" cy="4919957"/>
          </a:xfrm>
          <a:prstGeom prst="roundRect">
            <a:avLst>
              <a:gd name="adj" fmla="val 1765"/>
            </a:avLst>
          </a:prstGeom>
          <a:noFill/>
          <a:ln>
            <a:solidFill>
              <a:schemeClr val="bg1">
                <a:lumMod val="90000"/>
                <a:lumOff val="10000"/>
              </a:schemeClr>
            </a:solidFill>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endParaRPr lang="en-US" sz="1200" dirty="0">
              <a:solidFill>
                <a:schemeClr val="tx1"/>
              </a:solidFill>
              <a:latin typeface="Arial"/>
              <a:cs typeface="Arial"/>
            </a:endParaRPr>
          </a:p>
        </p:txBody>
      </p:sp>
    </p:spTree>
    <p:extLst>
      <p:ext uri="{BB962C8B-B14F-4D97-AF65-F5344CB8AC3E}">
        <p14:creationId xmlns:p14="http://schemas.microsoft.com/office/powerpoint/2010/main" val="1510699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E21C-FD3B-4F6A-9245-AD7DEF8CA168}"/>
              </a:ext>
            </a:extLst>
          </p:cNvPr>
          <p:cNvSpPr>
            <a:spLocks noGrp="1"/>
          </p:cNvSpPr>
          <p:nvPr>
            <p:ph type="title"/>
          </p:nvPr>
        </p:nvSpPr>
        <p:spPr>
          <a:xfrm>
            <a:off x="301752" y="210312"/>
            <a:ext cx="8486523" cy="359871"/>
          </a:xfrm>
        </p:spPr>
        <p:txBody>
          <a:bodyPr/>
          <a:lstStyle/>
          <a:p>
            <a:pPr algn="ctr"/>
            <a:r>
              <a:rPr lang="en-US" sz="2400" b="0" dirty="0">
                <a:solidFill>
                  <a:schemeClr val="bg1">
                    <a:lumMod val="25000"/>
                    <a:lumOff val="75000"/>
                  </a:schemeClr>
                </a:solidFill>
              </a:rPr>
              <a:t>Cloud Pak for Data</a:t>
            </a:r>
            <a:br>
              <a:rPr lang="en-US" b="0" dirty="0">
                <a:solidFill>
                  <a:schemeClr val="bg1">
                    <a:lumMod val="25000"/>
                    <a:lumOff val="75000"/>
                  </a:schemeClr>
                </a:solidFill>
              </a:rPr>
            </a:br>
            <a:r>
              <a:rPr lang="en-US" sz="2000" b="0" dirty="0">
                <a:solidFill>
                  <a:schemeClr val="bg1">
                    <a:lumMod val="25000"/>
                    <a:lumOff val="75000"/>
                  </a:schemeClr>
                </a:solidFill>
              </a:rPr>
              <a:t>Aligns closely with the IBM Foundational Strategy</a:t>
            </a:r>
            <a:endParaRPr lang="en-US" b="0" dirty="0">
              <a:solidFill>
                <a:schemeClr val="bg1">
                  <a:lumMod val="25000"/>
                  <a:lumOff val="75000"/>
                </a:schemeClr>
              </a:solidFill>
            </a:endParaRPr>
          </a:p>
        </p:txBody>
      </p:sp>
      <p:sp>
        <p:nvSpPr>
          <p:cNvPr id="3" name="Isosceles Triangle 2">
            <a:extLst>
              <a:ext uri="{FF2B5EF4-FFF2-40B4-BE49-F238E27FC236}">
                <a16:creationId xmlns:a16="http://schemas.microsoft.com/office/drawing/2014/main" id="{DD0552D5-8D16-4AE7-8EDC-C4D80A1F3F91}"/>
              </a:ext>
            </a:extLst>
          </p:cNvPr>
          <p:cNvSpPr/>
          <p:nvPr/>
        </p:nvSpPr>
        <p:spPr>
          <a:xfrm>
            <a:off x="775540" y="1037982"/>
            <a:ext cx="3973189" cy="971996"/>
          </a:xfrm>
          <a:prstGeom prst="triangle">
            <a:avLst>
              <a:gd name="adj" fmla="val 50352"/>
            </a:avLst>
          </a:prstGeom>
          <a:solidFill>
            <a:srgbClr val="9FADFF"/>
          </a:solidFill>
          <a:ln w="12700">
            <a:solidFill>
              <a:schemeClr val="tx2">
                <a:lumMod val="90000"/>
              </a:schemeClr>
            </a:solidFill>
          </a:ln>
          <a:scene3d>
            <a:camera prst="orthographicFront"/>
            <a:lightRig rig="threePt" dir="t"/>
          </a:scene3d>
          <a:sp3d>
            <a:bevelT w="114300" prst="hardEdge"/>
          </a:sp3d>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1800" dirty="0">
                <a:solidFill>
                  <a:srgbClr val="FFFFFF"/>
                </a:solidFill>
                <a:latin typeface="IBM Plex Sans" panose="020B0503050203000203" pitchFamily="34" charset="0"/>
                <a:cs typeface="Arial"/>
              </a:rPr>
              <a:t>Clients</a:t>
            </a:r>
          </a:p>
          <a:p>
            <a:pPr algn="ctr"/>
            <a:endParaRPr lang="en-US" sz="1800" dirty="0">
              <a:solidFill>
                <a:srgbClr val="FFFFFF"/>
              </a:solidFill>
              <a:latin typeface="Arial"/>
              <a:cs typeface="Arial"/>
            </a:endParaRPr>
          </a:p>
          <a:p>
            <a:pPr algn="ctr"/>
            <a:endParaRPr lang="en-US" sz="1800" dirty="0">
              <a:solidFill>
                <a:srgbClr val="FFFFFF"/>
              </a:solidFill>
              <a:latin typeface="Arial"/>
              <a:cs typeface="Arial"/>
            </a:endParaRPr>
          </a:p>
        </p:txBody>
      </p:sp>
      <p:sp>
        <p:nvSpPr>
          <p:cNvPr id="4" name="Rectangle 3">
            <a:extLst>
              <a:ext uri="{FF2B5EF4-FFF2-40B4-BE49-F238E27FC236}">
                <a16:creationId xmlns:a16="http://schemas.microsoft.com/office/drawing/2014/main" id="{9030611A-3FA8-4CC4-8471-78C74D00F798}"/>
              </a:ext>
            </a:extLst>
          </p:cNvPr>
          <p:cNvSpPr/>
          <p:nvPr/>
        </p:nvSpPr>
        <p:spPr>
          <a:xfrm>
            <a:off x="779586" y="2009983"/>
            <a:ext cx="1990641" cy="746896"/>
          </a:xfrm>
          <a:prstGeom prst="rect">
            <a:avLst/>
          </a:prstGeom>
          <a:solidFill>
            <a:srgbClr val="899AFF"/>
          </a:solidFill>
          <a:ln w="12700">
            <a:solidFill>
              <a:schemeClr val="tx2">
                <a:lumMod val="90000"/>
              </a:schemeClr>
            </a:solidFill>
          </a:ln>
          <a:scene3d>
            <a:camera prst="orthographicFront"/>
            <a:lightRig rig="threePt" dir="t"/>
          </a:scene3d>
          <a:sp3d>
            <a:bevelT w="114300" prst="hardEdge"/>
          </a:sp3d>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1800" dirty="0">
                <a:solidFill>
                  <a:srgbClr val="FFFFFF"/>
                </a:solidFill>
                <a:latin typeface="IBM Plex Sans" panose="020B0503050203000203" pitchFamily="34" charset="0"/>
                <a:cs typeface="Arial"/>
              </a:rPr>
              <a:t>Enterprise Out (B2B)</a:t>
            </a:r>
          </a:p>
        </p:txBody>
      </p:sp>
      <p:sp>
        <p:nvSpPr>
          <p:cNvPr id="8" name="Rectangle 7">
            <a:extLst>
              <a:ext uri="{FF2B5EF4-FFF2-40B4-BE49-F238E27FC236}">
                <a16:creationId xmlns:a16="http://schemas.microsoft.com/office/drawing/2014/main" id="{31DB5878-0E63-4312-B842-119C45EF95E1}"/>
              </a:ext>
            </a:extLst>
          </p:cNvPr>
          <p:cNvSpPr/>
          <p:nvPr/>
        </p:nvSpPr>
        <p:spPr>
          <a:xfrm>
            <a:off x="2762135" y="2009980"/>
            <a:ext cx="1990641" cy="746897"/>
          </a:xfrm>
          <a:prstGeom prst="rect">
            <a:avLst/>
          </a:prstGeom>
          <a:solidFill>
            <a:srgbClr val="899AFF"/>
          </a:solidFill>
          <a:ln w="12700">
            <a:solidFill>
              <a:schemeClr val="tx2">
                <a:lumMod val="90000"/>
              </a:schemeClr>
            </a:solidFill>
          </a:ln>
          <a:scene3d>
            <a:camera prst="orthographicFront"/>
            <a:lightRig rig="threePt" dir="t"/>
          </a:scene3d>
          <a:sp3d>
            <a:bevelT w="114300" prst="hardEdge"/>
          </a:sp3d>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1800" dirty="0">
                <a:solidFill>
                  <a:srgbClr val="FFFFFF"/>
                </a:solidFill>
                <a:latin typeface="IBM Plex Sans" panose="020B0503050203000203" pitchFamily="34" charset="0"/>
                <a:cs typeface="Arial"/>
              </a:rPr>
              <a:t>Integrated               Value</a:t>
            </a:r>
          </a:p>
        </p:txBody>
      </p:sp>
      <p:sp>
        <p:nvSpPr>
          <p:cNvPr id="9" name="Rectangle 8">
            <a:extLst>
              <a:ext uri="{FF2B5EF4-FFF2-40B4-BE49-F238E27FC236}">
                <a16:creationId xmlns:a16="http://schemas.microsoft.com/office/drawing/2014/main" id="{33EA9DCA-49E3-45B4-A59F-AB25C17E5763}"/>
              </a:ext>
            </a:extLst>
          </p:cNvPr>
          <p:cNvSpPr/>
          <p:nvPr/>
        </p:nvSpPr>
        <p:spPr>
          <a:xfrm>
            <a:off x="779586" y="2756879"/>
            <a:ext cx="3973189" cy="623433"/>
          </a:xfrm>
          <a:prstGeom prst="rect">
            <a:avLst/>
          </a:prstGeom>
          <a:solidFill>
            <a:srgbClr val="6D82FF"/>
          </a:solidFill>
          <a:ln w="12700">
            <a:solidFill>
              <a:schemeClr val="tx2">
                <a:lumMod val="90000"/>
              </a:schemeClr>
            </a:solidFill>
          </a:ln>
          <a:scene3d>
            <a:camera prst="orthographicFront"/>
            <a:lightRig rig="threePt" dir="t"/>
          </a:scene3d>
          <a:sp3d>
            <a:bevelT w="114300" prst="hardEdge"/>
          </a:sp3d>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1800" dirty="0">
                <a:solidFill>
                  <a:srgbClr val="FFFFFF"/>
                </a:solidFill>
                <a:latin typeface="IBM Plex Sans" panose="020B0503050203000203" pitchFamily="34" charset="0"/>
                <a:cs typeface="Arial"/>
              </a:rPr>
              <a:t>AI / Cognitive</a:t>
            </a:r>
          </a:p>
        </p:txBody>
      </p:sp>
      <p:sp>
        <p:nvSpPr>
          <p:cNvPr id="12" name="Rectangle 11">
            <a:extLst>
              <a:ext uri="{FF2B5EF4-FFF2-40B4-BE49-F238E27FC236}">
                <a16:creationId xmlns:a16="http://schemas.microsoft.com/office/drawing/2014/main" id="{4050AB8F-F8D5-4253-9070-C45968D4CE24}"/>
              </a:ext>
            </a:extLst>
          </p:cNvPr>
          <p:cNvSpPr/>
          <p:nvPr/>
        </p:nvSpPr>
        <p:spPr>
          <a:xfrm>
            <a:off x="779584" y="3380312"/>
            <a:ext cx="3973189" cy="634416"/>
          </a:xfrm>
          <a:prstGeom prst="rect">
            <a:avLst/>
          </a:prstGeom>
          <a:solidFill>
            <a:srgbClr val="4761FF"/>
          </a:solidFill>
          <a:ln w="12700">
            <a:solidFill>
              <a:schemeClr val="tx2">
                <a:lumMod val="90000"/>
              </a:schemeClr>
            </a:solidFill>
          </a:ln>
          <a:scene3d>
            <a:camera prst="orthographicFront"/>
            <a:lightRig rig="threePt" dir="t"/>
          </a:scene3d>
          <a:sp3d>
            <a:bevelT w="114300" prst="hardEdge"/>
          </a:sp3d>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1800" dirty="0">
                <a:solidFill>
                  <a:srgbClr val="FFFFFF"/>
                </a:solidFill>
                <a:latin typeface="IBM Plex Sans" panose="020B0503050203000203" pitchFamily="34" charset="0"/>
                <a:cs typeface="Arial"/>
              </a:rPr>
              <a:t>Cloud</a:t>
            </a:r>
          </a:p>
        </p:txBody>
      </p:sp>
      <p:sp>
        <p:nvSpPr>
          <p:cNvPr id="13" name="Rectangle 12">
            <a:extLst>
              <a:ext uri="{FF2B5EF4-FFF2-40B4-BE49-F238E27FC236}">
                <a16:creationId xmlns:a16="http://schemas.microsoft.com/office/drawing/2014/main" id="{6D1DAED4-C280-43D0-9C12-CD8CC0BA9E59}"/>
              </a:ext>
            </a:extLst>
          </p:cNvPr>
          <p:cNvSpPr/>
          <p:nvPr/>
        </p:nvSpPr>
        <p:spPr>
          <a:xfrm>
            <a:off x="779583" y="4014728"/>
            <a:ext cx="3973189" cy="623433"/>
          </a:xfrm>
          <a:prstGeom prst="rect">
            <a:avLst/>
          </a:prstGeom>
          <a:solidFill>
            <a:srgbClr val="2141FF"/>
          </a:solidFill>
          <a:ln w="12700">
            <a:solidFill>
              <a:schemeClr val="tx2">
                <a:lumMod val="90000"/>
              </a:schemeClr>
            </a:solidFill>
          </a:ln>
          <a:scene3d>
            <a:camera prst="orthographicFront"/>
            <a:lightRig rig="threePt" dir="t"/>
          </a:scene3d>
          <a:sp3d>
            <a:bevelT w="114300" prst="hardEdge"/>
          </a:sp3d>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1800" dirty="0">
                <a:solidFill>
                  <a:srgbClr val="FFFFFF"/>
                </a:solidFill>
                <a:latin typeface="IBM Plex Sans" panose="020B0503050203000203" pitchFamily="34" charset="0"/>
                <a:cs typeface="Arial"/>
              </a:rPr>
              <a:t>Security &amp; Trust</a:t>
            </a:r>
          </a:p>
        </p:txBody>
      </p:sp>
      <p:sp>
        <p:nvSpPr>
          <p:cNvPr id="14" name="Text Placeholder 4">
            <a:extLst>
              <a:ext uri="{FF2B5EF4-FFF2-40B4-BE49-F238E27FC236}">
                <a16:creationId xmlns:a16="http://schemas.microsoft.com/office/drawing/2014/main" id="{A15E29B4-1342-41ED-B8F0-2565AE5F874B}"/>
              </a:ext>
            </a:extLst>
          </p:cNvPr>
          <p:cNvSpPr txBox="1">
            <a:spLocks/>
          </p:cNvSpPr>
          <p:nvPr/>
        </p:nvSpPr>
        <p:spPr>
          <a:xfrm>
            <a:off x="4886471" y="1545650"/>
            <a:ext cx="3933848" cy="3280826"/>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spcBef>
                <a:spcPts val="1800"/>
              </a:spcBef>
              <a:buFont typeface="Arial" charset="0"/>
              <a:buChar char="•"/>
            </a:pPr>
            <a:r>
              <a:rPr lang="en-US" dirty="0">
                <a:latin typeface="IBM Plex Sans" panose="020B0503050203000203" pitchFamily="34" charset="0"/>
              </a:rPr>
              <a:t>CPD workshop is a </a:t>
            </a:r>
            <a:r>
              <a:rPr lang="en-US" b="1" dirty="0">
                <a:solidFill>
                  <a:schemeClr val="accent2"/>
                </a:solidFill>
                <a:latin typeface="IBM Plex Sans" panose="020B0503050203000203" pitchFamily="34" charset="0"/>
              </a:rPr>
              <a:t>client</a:t>
            </a:r>
            <a:r>
              <a:rPr lang="en-US" dirty="0">
                <a:latin typeface="IBM Plex Sans" panose="020B0503050203000203" pitchFamily="34" charset="0"/>
              </a:rPr>
              <a:t> engagement with experiential client focus</a:t>
            </a:r>
          </a:p>
          <a:p>
            <a:pPr marL="285750" indent="-285750">
              <a:spcBef>
                <a:spcPts val="1800"/>
              </a:spcBef>
              <a:buFont typeface="Arial" charset="0"/>
              <a:buChar char="•"/>
            </a:pPr>
            <a:r>
              <a:rPr lang="en-US" dirty="0">
                <a:latin typeface="IBM Plex Sans" panose="020B0503050203000203" pitchFamily="34" charset="0"/>
              </a:rPr>
              <a:t>CPD solution is built for </a:t>
            </a:r>
            <a:r>
              <a:rPr lang="en-US" b="1" dirty="0">
                <a:solidFill>
                  <a:schemeClr val="accent2"/>
                </a:solidFill>
                <a:latin typeface="IBM Plex Sans" panose="020B0503050203000203" pitchFamily="34" charset="0"/>
              </a:rPr>
              <a:t>enterprises</a:t>
            </a:r>
          </a:p>
          <a:p>
            <a:pPr marL="285750" indent="-285750">
              <a:spcBef>
                <a:spcPts val="1800"/>
              </a:spcBef>
              <a:buFont typeface="Arial" charset="0"/>
              <a:buChar char="•"/>
            </a:pPr>
            <a:r>
              <a:rPr lang="en-US" dirty="0">
                <a:latin typeface="IBM Plex Sans" panose="020B0503050203000203" pitchFamily="34" charset="0"/>
              </a:rPr>
              <a:t>CPD is itself an </a:t>
            </a:r>
            <a:r>
              <a:rPr lang="en-US" b="1" dirty="0">
                <a:solidFill>
                  <a:schemeClr val="accent2"/>
                </a:solidFill>
                <a:latin typeface="IBM Plex Sans" panose="020B0503050203000203" pitchFamily="34" charset="0"/>
              </a:rPr>
              <a:t>integrated</a:t>
            </a:r>
            <a:r>
              <a:rPr lang="en-US" dirty="0">
                <a:latin typeface="IBM Plex Sans" panose="020B0503050203000203" pitchFamily="34" charset="0"/>
              </a:rPr>
              <a:t> platform</a:t>
            </a:r>
          </a:p>
          <a:p>
            <a:pPr marL="285750" indent="-285750">
              <a:spcBef>
                <a:spcPts val="1800"/>
              </a:spcBef>
              <a:buFont typeface="Arial" charset="0"/>
              <a:buChar char="•"/>
            </a:pPr>
            <a:r>
              <a:rPr lang="en-US" dirty="0">
                <a:latin typeface="IBM Plex Sans" panose="020B0503050203000203" pitchFamily="34" charset="0"/>
              </a:rPr>
              <a:t>CPD has all the tool for creating end-to-end </a:t>
            </a:r>
            <a:r>
              <a:rPr lang="en-US" b="1" dirty="0">
                <a:solidFill>
                  <a:schemeClr val="accent2"/>
                </a:solidFill>
                <a:latin typeface="IBM Plex Sans" panose="020B0503050203000203" pitchFamily="34" charset="0"/>
              </a:rPr>
              <a:t>AI / Cognitive solutions</a:t>
            </a:r>
            <a:endParaRPr lang="en-US" dirty="0">
              <a:latin typeface="IBM Plex Sans" panose="020B0503050203000203" pitchFamily="34" charset="0"/>
            </a:endParaRPr>
          </a:p>
          <a:p>
            <a:pPr marL="285750" indent="-285750">
              <a:spcBef>
                <a:spcPts val="1800"/>
              </a:spcBef>
              <a:buFont typeface="Arial" charset="0"/>
              <a:buChar char="•"/>
            </a:pPr>
            <a:r>
              <a:rPr lang="en-US" dirty="0">
                <a:latin typeface="IBM Plex Sans" panose="020B0503050203000203" pitchFamily="34" charset="0"/>
              </a:rPr>
              <a:t>CPD is built on </a:t>
            </a:r>
            <a:r>
              <a:rPr lang="en-US" b="1" dirty="0">
                <a:solidFill>
                  <a:schemeClr val="accent2"/>
                </a:solidFill>
                <a:latin typeface="IBM Plex Sans" panose="020B0503050203000203" pitchFamily="34" charset="0"/>
              </a:rPr>
              <a:t>Private cloud </a:t>
            </a:r>
            <a:r>
              <a:rPr lang="en-US" dirty="0">
                <a:latin typeface="IBM Plex Sans" panose="020B0503050203000203" pitchFamily="34" charset="0"/>
              </a:rPr>
              <a:t>native architecture</a:t>
            </a:r>
          </a:p>
          <a:p>
            <a:pPr marL="171450" indent="-171450">
              <a:spcBef>
                <a:spcPts val="0"/>
              </a:spcBef>
              <a:buFont typeface="Arial" charset="0"/>
              <a:buChar char="•"/>
            </a:pPr>
            <a:endParaRPr lang="en-US" sz="1000" dirty="0">
              <a:latin typeface="IBM Plex Sans" panose="020B0503050203000203" pitchFamily="34" charset="0"/>
            </a:endParaRPr>
          </a:p>
          <a:p>
            <a:pPr>
              <a:spcBef>
                <a:spcPts val="0"/>
              </a:spcBef>
            </a:pPr>
            <a:endParaRPr lang="en-US" sz="1000" dirty="0">
              <a:latin typeface="IBM Plex Sans" panose="020B0503050203000203" pitchFamily="34" charset="0"/>
            </a:endParaRPr>
          </a:p>
        </p:txBody>
      </p:sp>
      <p:sp>
        <p:nvSpPr>
          <p:cNvPr id="16" name="Footer Placeholder 3">
            <a:extLst>
              <a:ext uri="{FF2B5EF4-FFF2-40B4-BE49-F238E27FC236}">
                <a16:creationId xmlns:a16="http://schemas.microsoft.com/office/drawing/2014/main" id="{1DCE6377-DA5D-4199-8D7D-6E8805CCADC9}"/>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
        <p:nvSpPr>
          <p:cNvPr id="17" name="Slide Number Placeholder 2">
            <a:extLst>
              <a:ext uri="{FF2B5EF4-FFF2-40B4-BE49-F238E27FC236}">
                <a16:creationId xmlns:a16="http://schemas.microsoft.com/office/drawing/2014/main" id="{9E1EBD82-EAC6-42C3-83D5-8544ED115450}"/>
              </a:ext>
            </a:extLst>
          </p:cNvPr>
          <p:cNvSpPr txBox="1">
            <a:spLocks/>
          </p:cNvSpPr>
          <p:nvPr/>
        </p:nvSpPr>
        <p:spPr>
          <a:xfrm>
            <a:off x="8610600" y="4781550"/>
            <a:ext cx="38100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ヒラギノ角ゴ Pro W3" pitchFamily="120"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 W3" pitchFamily="120"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 W3" pitchFamily="120"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 W3" pitchFamily="120"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 W3" pitchFamily="120" charset="-128"/>
                <a:cs typeface="+mn-cs"/>
              </a:defRPr>
            </a:lvl5pPr>
            <a:lvl6pPr marL="2286000" algn="l" defTabSz="914400" rtl="0" eaLnBrk="1" latinLnBrk="0" hangingPunct="1">
              <a:defRPr kern="1200">
                <a:solidFill>
                  <a:schemeClr val="tx1"/>
                </a:solidFill>
                <a:latin typeface="Arial" pitchFamily="34" charset="0"/>
                <a:ea typeface="ヒラギノ角ゴ Pro W3" pitchFamily="120" charset="-128"/>
                <a:cs typeface="+mn-cs"/>
              </a:defRPr>
            </a:lvl6pPr>
            <a:lvl7pPr marL="2743200" algn="l" defTabSz="914400" rtl="0" eaLnBrk="1" latinLnBrk="0" hangingPunct="1">
              <a:defRPr kern="1200">
                <a:solidFill>
                  <a:schemeClr val="tx1"/>
                </a:solidFill>
                <a:latin typeface="Arial" pitchFamily="34" charset="0"/>
                <a:ea typeface="ヒラギノ角ゴ Pro W3" pitchFamily="120" charset="-128"/>
                <a:cs typeface="+mn-cs"/>
              </a:defRPr>
            </a:lvl7pPr>
            <a:lvl8pPr marL="3200400" algn="l" defTabSz="914400" rtl="0" eaLnBrk="1" latinLnBrk="0" hangingPunct="1">
              <a:defRPr kern="1200">
                <a:solidFill>
                  <a:schemeClr val="tx1"/>
                </a:solidFill>
                <a:latin typeface="Arial" pitchFamily="34" charset="0"/>
                <a:ea typeface="ヒラギノ角ゴ Pro W3" pitchFamily="120" charset="-128"/>
                <a:cs typeface="+mn-cs"/>
              </a:defRPr>
            </a:lvl8pPr>
            <a:lvl9pPr marL="3657600" algn="l" defTabSz="914400" rtl="0" eaLnBrk="1" latinLnBrk="0" hangingPunct="1">
              <a:defRPr kern="1200">
                <a:solidFill>
                  <a:schemeClr val="tx1"/>
                </a:solidFill>
                <a:latin typeface="Arial" pitchFamily="34" charset="0"/>
                <a:ea typeface="ヒラギノ角ゴ Pro W3" pitchFamily="120" charset="-128"/>
                <a:cs typeface="+mn-cs"/>
              </a:defRPr>
            </a:lvl9pPr>
          </a:lstStyle>
          <a:p>
            <a:fld id="{D0BE6F14-FF48-0F4F-A8AA-2E3F25371E4A}" type="slidenum">
              <a:rPr lang="en-US" sz="1000" smtClean="0"/>
              <a:pPr/>
              <a:t>10</a:t>
            </a:fld>
            <a:endParaRPr lang="en-US" sz="1000" dirty="0"/>
          </a:p>
        </p:txBody>
      </p:sp>
    </p:spTree>
    <p:extLst>
      <p:ext uri="{BB962C8B-B14F-4D97-AF65-F5344CB8AC3E}">
        <p14:creationId xmlns:p14="http://schemas.microsoft.com/office/powerpoint/2010/main" val="47535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E21C-FD3B-4F6A-9245-AD7DEF8CA168}"/>
              </a:ext>
            </a:extLst>
          </p:cNvPr>
          <p:cNvSpPr>
            <a:spLocks noGrp="1"/>
          </p:cNvSpPr>
          <p:nvPr>
            <p:ph type="title"/>
          </p:nvPr>
        </p:nvSpPr>
        <p:spPr>
          <a:xfrm>
            <a:off x="301752" y="210312"/>
            <a:ext cx="8416265" cy="802244"/>
          </a:xfrm>
        </p:spPr>
        <p:txBody>
          <a:bodyPr/>
          <a:lstStyle/>
          <a:p>
            <a:pPr algn="ctr"/>
            <a:r>
              <a:rPr lang="en-US" sz="2400" b="0" dirty="0">
                <a:solidFill>
                  <a:schemeClr val="bg1">
                    <a:lumMod val="25000"/>
                    <a:lumOff val="75000"/>
                  </a:schemeClr>
                </a:solidFill>
              </a:rPr>
              <a:t>Cloud Pak for Data Workshop</a:t>
            </a:r>
            <a:br>
              <a:rPr lang="en-US" b="0" dirty="0">
                <a:solidFill>
                  <a:schemeClr val="bg1">
                    <a:lumMod val="25000"/>
                    <a:lumOff val="75000"/>
                  </a:schemeClr>
                </a:solidFill>
              </a:rPr>
            </a:br>
            <a:r>
              <a:rPr lang="en-US" sz="2000" b="0" dirty="0">
                <a:solidFill>
                  <a:schemeClr val="bg1">
                    <a:lumMod val="25000"/>
                    <a:lumOff val="75000"/>
                  </a:schemeClr>
                </a:solidFill>
              </a:rPr>
              <a:t>Cluster Image Delivery Mechanism</a:t>
            </a:r>
            <a:br>
              <a:rPr lang="en-US" dirty="0">
                <a:solidFill>
                  <a:schemeClr val="bg1">
                    <a:lumMod val="25000"/>
                    <a:lumOff val="75000"/>
                  </a:schemeClr>
                </a:solidFill>
              </a:rPr>
            </a:br>
            <a:br>
              <a:rPr lang="en-US" dirty="0">
                <a:solidFill>
                  <a:schemeClr val="bg1">
                    <a:lumMod val="25000"/>
                    <a:lumOff val="75000"/>
                  </a:schemeClr>
                </a:solidFill>
              </a:rPr>
            </a:br>
            <a:endParaRPr lang="en-US" dirty="0">
              <a:solidFill>
                <a:schemeClr val="bg1">
                  <a:lumMod val="25000"/>
                  <a:lumOff val="75000"/>
                </a:schemeClr>
              </a:solidFill>
            </a:endParaRPr>
          </a:p>
        </p:txBody>
      </p:sp>
      <p:sp>
        <p:nvSpPr>
          <p:cNvPr id="9" name="Rectangle 8">
            <a:extLst>
              <a:ext uri="{FF2B5EF4-FFF2-40B4-BE49-F238E27FC236}">
                <a16:creationId xmlns:a16="http://schemas.microsoft.com/office/drawing/2014/main" id="{70FCCE55-88EE-49D8-A61D-6A2FE8A3D4B7}"/>
              </a:ext>
            </a:extLst>
          </p:cNvPr>
          <p:cNvSpPr/>
          <p:nvPr/>
        </p:nvSpPr>
        <p:spPr>
          <a:xfrm>
            <a:off x="4053928" y="1758402"/>
            <a:ext cx="3742171" cy="1772054"/>
          </a:xfrm>
          <a:prstGeom prst="rect">
            <a:avLst/>
          </a:prstGeom>
          <a:solidFill>
            <a:srgbClr val="4761FF"/>
          </a:solidFill>
          <a:ln w="12700">
            <a:solidFill>
              <a:schemeClr val="tx2">
                <a:lumMod val="90000"/>
              </a:schemeClr>
            </a:solidFill>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endParaRPr lang="en-US" sz="1600" b="1" dirty="0">
              <a:solidFill>
                <a:srgbClr val="FFFFFF"/>
              </a:solidFill>
              <a:cs typeface="Arial"/>
            </a:endParaRPr>
          </a:p>
          <a:p>
            <a:pPr algn="ctr"/>
            <a:r>
              <a:rPr lang="en-US" sz="1600" b="1" dirty="0">
                <a:solidFill>
                  <a:srgbClr val="FFFFFF"/>
                </a:solidFill>
                <a:cs typeface="Arial"/>
              </a:rPr>
              <a:t>SoftLayer</a:t>
            </a:r>
            <a:endParaRPr lang="en-US" sz="1000" dirty="0">
              <a:solidFill>
                <a:srgbClr val="FFFFFF"/>
              </a:solidFill>
              <a:latin typeface="Arial"/>
              <a:cs typeface="Arial"/>
            </a:endParaRPr>
          </a:p>
          <a:p>
            <a:pPr algn="ctr"/>
            <a:endParaRPr lang="en-US" sz="1000" dirty="0">
              <a:solidFill>
                <a:srgbClr val="FFFFFF"/>
              </a:solidFill>
              <a:latin typeface="Arial"/>
              <a:cs typeface="Arial"/>
            </a:endParaRPr>
          </a:p>
          <a:p>
            <a:pPr algn="ctr"/>
            <a:endParaRPr lang="en-US" sz="1000" dirty="0">
              <a:solidFill>
                <a:srgbClr val="FFFFFF"/>
              </a:solidFill>
              <a:latin typeface="Arial"/>
              <a:cs typeface="Arial"/>
            </a:endParaRPr>
          </a:p>
          <a:p>
            <a:pPr algn="ctr"/>
            <a:endParaRPr lang="en-US" sz="1000" dirty="0">
              <a:solidFill>
                <a:srgbClr val="FFFFFF"/>
              </a:solidFill>
              <a:latin typeface="Arial"/>
              <a:cs typeface="Arial"/>
            </a:endParaRPr>
          </a:p>
          <a:p>
            <a:pPr algn="ctr"/>
            <a:endParaRPr lang="en-US" sz="1000" dirty="0">
              <a:solidFill>
                <a:srgbClr val="FFFFFF"/>
              </a:solidFill>
              <a:latin typeface="Arial"/>
              <a:cs typeface="Arial"/>
            </a:endParaRPr>
          </a:p>
          <a:p>
            <a:pPr algn="ctr"/>
            <a:endParaRPr lang="en-US" sz="1000" dirty="0">
              <a:solidFill>
                <a:srgbClr val="FFFFFF"/>
              </a:solidFill>
              <a:latin typeface="Arial"/>
              <a:cs typeface="Arial"/>
            </a:endParaRPr>
          </a:p>
          <a:p>
            <a:pPr algn="ctr"/>
            <a:endParaRPr lang="en-US" sz="1000" dirty="0">
              <a:solidFill>
                <a:srgbClr val="FFFFFF"/>
              </a:solidFill>
              <a:latin typeface="Arial"/>
              <a:cs typeface="Arial"/>
            </a:endParaRPr>
          </a:p>
          <a:p>
            <a:pPr algn="ctr"/>
            <a:endParaRPr lang="en-US" sz="1000" dirty="0">
              <a:solidFill>
                <a:srgbClr val="FFFFFF"/>
              </a:solidFill>
              <a:latin typeface="Arial"/>
              <a:cs typeface="Arial"/>
            </a:endParaRPr>
          </a:p>
          <a:p>
            <a:pPr algn="ctr"/>
            <a:endParaRPr lang="en-US" sz="1000" dirty="0">
              <a:solidFill>
                <a:srgbClr val="FFFFFF"/>
              </a:solidFill>
              <a:latin typeface="Arial"/>
              <a:cs typeface="Arial"/>
            </a:endParaRPr>
          </a:p>
          <a:p>
            <a:pPr algn="ctr"/>
            <a:endParaRPr lang="en-US" sz="1000" dirty="0">
              <a:solidFill>
                <a:srgbClr val="FFFFFF"/>
              </a:solidFill>
              <a:latin typeface="Arial"/>
              <a:cs typeface="Arial"/>
            </a:endParaRPr>
          </a:p>
          <a:p>
            <a:pPr algn="ctr"/>
            <a:endParaRPr lang="en-US" sz="1000" dirty="0">
              <a:solidFill>
                <a:srgbClr val="FFFFFF"/>
              </a:solidFill>
              <a:latin typeface="Arial"/>
              <a:cs typeface="Arial"/>
            </a:endParaRPr>
          </a:p>
        </p:txBody>
      </p:sp>
      <p:sp>
        <p:nvSpPr>
          <p:cNvPr id="13" name="Rectangle 12">
            <a:extLst>
              <a:ext uri="{FF2B5EF4-FFF2-40B4-BE49-F238E27FC236}">
                <a16:creationId xmlns:a16="http://schemas.microsoft.com/office/drawing/2014/main" id="{009E609A-E8F9-48CE-9CC7-AC23715089B2}"/>
              </a:ext>
            </a:extLst>
          </p:cNvPr>
          <p:cNvSpPr/>
          <p:nvPr/>
        </p:nvSpPr>
        <p:spPr>
          <a:xfrm>
            <a:off x="4185368" y="2184049"/>
            <a:ext cx="3433291" cy="1192006"/>
          </a:xfrm>
          <a:prstGeom prst="rect">
            <a:avLst/>
          </a:prstGeom>
          <a:solidFill>
            <a:srgbClr val="9FADFF"/>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1000" b="1" dirty="0">
                <a:solidFill>
                  <a:srgbClr val="FFFFFF"/>
                </a:solidFill>
                <a:latin typeface="Arial"/>
                <a:cs typeface="Arial"/>
              </a:rPr>
              <a:t>DTE Skytap Account</a:t>
            </a:r>
          </a:p>
          <a:p>
            <a:pPr algn="ctr"/>
            <a:endParaRPr lang="en-US" sz="1000" b="1" dirty="0">
              <a:solidFill>
                <a:srgbClr val="FFFFFF"/>
              </a:solidFill>
              <a:latin typeface="Arial"/>
              <a:cs typeface="Arial"/>
            </a:endParaRPr>
          </a:p>
          <a:p>
            <a:pPr algn="ctr"/>
            <a:endParaRPr lang="en-US" sz="1000" b="1" dirty="0">
              <a:solidFill>
                <a:srgbClr val="FFFFFF"/>
              </a:solidFill>
              <a:latin typeface="Arial"/>
              <a:cs typeface="Arial"/>
            </a:endParaRPr>
          </a:p>
          <a:p>
            <a:pPr algn="ctr"/>
            <a:endParaRPr lang="en-US" sz="1000" b="1" dirty="0">
              <a:solidFill>
                <a:srgbClr val="FFFFFF"/>
              </a:solidFill>
              <a:latin typeface="Arial"/>
              <a:cs typeface="Arial"/>
            </a:endParaRPr>
          </a:p>
          <a:p>
            <a:pPr algn="ctr"/>
            <a:endParaRPr lang="en-US" sz="1000" dirty="0">
              <a:solidFill>
                <a:srgbClr val="FFFFFF"/>
              </a:solidFill>
              <a:latin typeface="Arial"/>
              <a:cs typeface="Arial"/>
            </a:endParaRPr>
          </a:p>
          <a:p>
            <a:pPr algn="ctr"/>
            <a:endParaRPr lang="en-US" sz="1000" dirty="0">
              <a:solidFill>
                <a:srgbClr val="FFFFFF"/>
              </a:solidFill>
              <a:latin typeface="Arial"/>
              <a:cs typeface="Arial"/>
            </a:endParaRPr>
          </a:p>
          <a:p>
            <a:pPr algn="ctr"/>
            <a:endParaRPr lang="en-US" sz="1000" dirty="0">
              <a:solidFill>
                <a:srgbClr val="FFFFFF"/>
              </a:solidFill>
              <a:latin typeface="Arial"/>
              <a:cs typeface="Arial"/>
            </a:endParaRPr>
          </a:p>
        </p:txBody>
      </p:sp>
      <p:sp>
        <p:nvSpPr>
          <p:cNvPr id="3" name="Rectangle: Rounded Corners 2">
            <a:extLst>
              <a:ext uri="{FF2B5EF4-FFF2-40B4-BE49-F238E27FC236}">
                <a16:creationId xmlns:a16="http://schemas.microsoft.com/office/drawing/2014/main" id="{FFF88569-509B-4344-BF79-1734E3E4E638}"/>
              </a:ext>
            </a:extLst>
          </p:cNvPr>
          <p:cNvSpPr/>
          <p:nvPr/>
        </p:nvSpPr>
        <p:spPr>
          <a:xfrm>
            <a:off x="1106835" y="1157352"/>
            <a:ext cx="2184551" cy="636924"/>
          </a:xfrm>
          <a:prstGeom prst="roundRect">
            <a:avLst/>
          </a:prstGeom>
          <a:solidFill>
            <a:schemeClr val="accent5">
              <a:lumMod val="60000"/>
              <a:lumOff val="40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1000" b="1" dirty="0">
                <a:solidFill>
                  <a:srgbClr val="FFFFFF"/>
                </a:solidFill>
                <a:latin typeface="IBM Plex Sans" panose="020B0503050203000203" pitchFamily="34" charset="0"/>
                <a:cs typeface="Arial"/>
              </a:rPr>
              <a:t>Hybrid Cloud Cognitive  eXploration centers</a:t>
            </a:r>
          </a:p>
          <a:p>
            <a:pPr algn="ctr"/>
            <a:r>
              <a:rPr lang="en-US" sz="1000" b="1" dirty="0">
                <a:solidFill>
                  <a:srgbClr val="FFFFFF"/>
                </a:solidFill>
                <a:latin typeface="IBM Plex Sans" panose="020B0503050203000203" pitchFamily="34" charset="0"/>
                <a:cs typeface="Arial"/>
              </a:rPr>
              <a:t>(HCCX)</a:t>
            </a:r>
          </a:p>
        </p:txBody>
      </p:sp>
      <p:sp>
        <p:nvSpPr>
          <p:cNvPr id="17" name="Rectangle: Rounded Corners 16">
            <a:extLst>
              <a:ext uri="{FF2B5EF4-FFF2-40B4-BE49-F238E27FC236}">
                <a16:creationId xmlns:a16="http://schemas.microsoft.com/office/drawing/2014/main" id="{D2E96E01-9A38-4BCC-85E6-A57A874E58F4}"/>
              </a:ext>
            </a:extLst>
          </p:cNvPr>
          <p:cNvSpPr/>
          <p:nvPr/>
        </p:nvSpPr>
        <p:spPr>
          <a:xfrm>
            <a:off x="4343400" y="1157352"/>
            <a:ext cx="3200400" cy="468922"/>
          </a:xfrm>
          <a:prstGeom prst="roundRect">
            <a:avLst/>
          </a:prstGeom>
          <a:solidFill>
            <a:schemeClr val="accent5">
              <a:lumMod val="60000"/>
              <a:lumOff val="40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b="1" dirty="0">
                <a:solidFill>
                  <a:srgbClr val="FFFFFF"/>
                </a:solidFill>
                <a:latin typeface="IBM Plex Sans" panose="020B0503050203000203" pitchFamily="34" charset="0"/>
                <a:cs typeface="Arial"/>
              </a:rPr>
              <a:t>IBM DTE 2.0</a:t>
            </a:r>
          </a:p>
          <a:p>
            <a:pPr algn="ctr"/>
            <a:r>
              <a:rPr lang="en-US" sz="1000" b="1" dirty="0">
                <a:solidFill>
                  <a:srgbClr val="FFFFFF"/>
                </a:solidFill>
                <a:latin typeface="IBM Plex Sans" panose="020B0503050203000203" pitchFamily="34" charset="0"/>
                <a:cs typeface="Arial"/>
              </a:rPr>
              <a:t>World-Wide support</a:t>
            </a:r>
          </a:p>
        </p:txBody>
      </p:sp>
      <p:sp>
        <p:nvSpPr>
          <p:cNvPr id="39" name="Flowchart: Magnetic Disk 38">
            <a:extLst>
              <a:ext uri="{FF2B5EF4-FFF2-40B4-BE49-F238E27FC236}">
                <a16:creationId xmlns:a16="http://schemas.microsoft.com/office/drawing/2014/main" id="{A3D3B03B-D5FD-4AF4-B6E3-E32F1295DC26}"/>
              </a:ext>
            </a:extLst>
          </p:cNvPr>
          <p:cNvSpPr/>
          <p:nvPr/>
        </p:nvSpPr>
        <p:spPr>
          <a:xfrm>
            <a:off x="4347115" y="2635602"/>
            <a:ext cx="687060" cy="465581"/>
          </a:xfrm>
          <a:prstGeom prst="flowChartMagneticDisk">
            <a:avLst/>
          </a:prstGeom>
          <a:solidFill>
            <a:schemeClr val="bg2"/>
          </a:solidFill>
          <a:ln>
            <a:solidFill>
              <a:schemeClr val="tx1">
                <a:lumMod val="50000"/>
                <a:lumOff val="50000"/>
              </a:schemeClr>
            </a:solidFill>
            <a:prstDash val="sysDash"/>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900" b="1" dirty="0">
                <a:solidFill>
                  <a:schemeClr val="bg1"/>
                </a:solidFill>
                <a:latin typeface="IBM Plex Sans" panose="020B0503050203000203" pitchFamily="34" charset="0"/>
                <a:cs typeface="Arial"/>
              </a:rPr>
              <a:t>Cloned Template</a:t>
            </a:r>
          </a:p>
        </p:txBody>
      </p:sp>
      <p:sp>
        <p:nvSpPr>
          <p:cNvPr id="40" name="Flowchart: Magnetic Disk 39">
            <a:extLst>
              <a:ext uri="{FF2B5EF4-FFF2-40B4-BE49-F238E27FC236}">
                <a16:creationId xmlns:a16="http://schemas.microsoft.com/office/drawing/2014/main" id="{FB306A78-6B22-4B97-9847-F009E7DA650C}"/>
              </a:ext>
            </a:extLst>
          </p:cNvPr>
          <p:cNvSpPr/>
          <p:nvPr/>
        </p:nvSpPr>
        <p:spPr>
          <a:xfrm>
            <a:off x="5302667" y="2651430"/>
            <a:ext cx="687060" cy="465581"/>
          </a:xfrm>
          <a:prstGeom prst="flowChartMagneticDisk">
            <a:avLst/>
          </a:prstGeom>
          <a:solidFill>
            <a:srgbClr val="00B050"/>
          </a:solidFill>
          <a:ln w="12700">
            <a:solidFill>
              <a:schemeClr val="tx1"/>
            </a:solidFill>
            <a:prstDash val="solid"/>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900" dirty="0">
                <a:solidFill>
                  <a:schemeClr val="tx1"/>
                </a:solidFill>
                <a:latin typeface="IBM Plex Sans" panose="020B0503050203000203" pitchFamily="34" charset="0"/>
                <a:cs typeface="Arial"/>
              </a:rPr>
              <a:t>Customer clone</a:t>
            </a:r>
          </a:p>
        </p:txBody>
      </p:sp>
      <p:sp>
        <p:nvSpPr>
          <p:cNvPr id="41" name="Flowchart: Magnetic Disk 40">
            <a:extLst>
              <a:ext uri="{FF2B5EF4-FFF2-40B4-BE49-F238E27FC236}">
                <a16:creationId xmlns:a16="http://schemas.microsoft.com/office/drawing/2014/main" id="{CEFCB444-8C71-486B-952D-B377F6ACD1C8}"/>
              </a:ext>
            </a:extLst>
          </p:cNvPr>
          <p:cNvSpPr/>
          <p:nvPr/>
        </p:nvSpPr>
        <p:spPr>
          <a:xfrm>
            <a:off x="5527732" y="2600852"/>
            <a:ext cx="687060" cy="465581"/>
          </a:xfrm>
          <a:prstGeom prst="flowChartMagneticDisk">
            <a:avLst/>
          </a:prstGeom>
          <a:solidFill>
            <a:srgbClr val="00B050"/>
          </a:solidFill>
          <a:ln w="12700">
            <a:solidFill>
              <a:schemeClr val="tx1"/>
            </a:solidFill>
            <a:prstDash val="solid"/>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900" dirty="0">
                <a:solidFill>
                  <a:schemeClr val="tx1"/>
                </a:solidFill>
                <a:latin typeface="IBM Plex Sans" panose="020B0503050203000203" pitchFamily="34" charset="0"/>
                <a:cs typeface="Arial"/>
              </a:rPr>
              <a:t>Customer clone</a:t>
            </a:r>
          </a:p>
        </p:txBody>
      </p:sp>
      <p:sp>
        <p:nvSpPr>
          <p:cNvPr id="42" name="Flowchart: Magnetic Disk 41">
            <a:extLst>
              <a:ext uri="{FF2B5EF4-FFF2-40B4-BE49-F238E27FC236}">
                <a16:creationId xmlns:a16="http://schemas.microsoft.com/office/drawing/2014/main" id="{03CAE0DA-5BCE-44BA-81BB-E869D074BB42}"/>
              </a:ext>
            </a:extLst>
          </p:cNvPr>
          <p:cNvSpPr/>
          <p:nvPr/>
        </p:nvSpPr>
        <p:spPr>
          <a:xfrm>
            <a:off x="5796224" y="2745471"/>
            <a:ext cx="687060" cy="465581"/>
          </a:xfrm>
          <a:prstGeom prst="flowChartMagneticDisk">
            <a:avLst/>
          </a:prstGeom>
          <a:solidFill>
            <a:srgbClr val="00B050"/>
          </a:solidFill>
          <a:ln w="12700">
            <a:solidFill>
              <a:schemeClr val="tx1"/>
            </a:solidFill>
            <a:prstDash val="solid"/>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900" dirty="0">
                <a:solidFill>
                  <a:schemeClr val="tx1"/>
                </a:solidFill>
                <a:latin typeface="IBM Plex Sans" panose="020B0503050203000203" pitchFamily="34" charset="0"/>
                <a:cs typeface="Arial"/>
              </a:rPr>
              <a:t>Customer clone</a:t>
            </a:r>
          </a:p>
        </p:txBody>
      </p:sp>
      <p:sp>
        <p:nvSpPr>
          <p:cNvPr id="43" name="Flowchart: Magnetic Disk 42">
            <a:extLst>
              <a:ext uri="{FF2B5EF4-FFF2-40B4-BE49-F238E27FC236}">
                <a16:creationId xmlns:a16="http://schemas.microsoft.com/office/drawing/2014/main" id="{AE78A6FE-B5F6-478A-B76F-85AFE840363C}"/>
              </a:ext>
            </a:extLst>
          </p:cNvPr>
          <p:cNvSpPr/>
          <p:nvPr/>
        </p:nvSpPr>
        <p:spPr>
          <a:xfrm>
            <a:off x="6107984" y="2621734"/>
            <a:ext cx="687060" cy="465581"/>
          </a:xfrm>
          <a:prstGeom prst="flowChartMagneticDisk">
            <a:avLst/>
          </a:prstGeom>
          <a:solidFill>
            <a:srgbClr val="00B050"/>
          </a:solidFill>
          <a:ln w="12700">
            <a:solidFill>
              <a:schemeClr val="tx1"/>
            </a:solidFill>
            <a:prstDash val="solid"/>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900" dirty="0">
                <a:solidFill>
                  <a:schemeClr val="tx1"/>
                </a:solidFill>
                <a:latin typeface="IBM Plex Sans" panose="020B0503050203000203" pitchFamily="34" charset="0"/>
                <a:cs typeface="Arial"/>
              </a:rPr>
              <a:t>Customer clone</a:t>
            </a:r>
          </a:p>
        </p:txBody>
      </p:sp>
      <p:sp>
        <p:nvSpPr>
          <p:cNvPr id="44" name="Flowchart: Magnetic Disk 43">
            <a:extLst>
              <a:ext uri="{FF2B5EF4-FFF2-40B4-BE49-F238E27FC236}">
                <a16:creationId xmlns:a16="http://schemas.microsoft.com/office/drawing/2014/main" id="{ACC89460-965F-4061-9834-45466BAA2ED9}"/>
              </a:ext>
            </a:extLst>
          </p:cNvPr>
          <p:cNvSpPr/>
          <p:nvPr/>
        </p:nvSpPr>
        <p:spPr>
          <a:xfrm>
            <a:off x="6444212" y="2778942"/>
            <a:ext cx="687060" cy="465581"/>
          </a:xfrm>
          <a:prstGeom prst="flowChartMagneticDisk">
            <a:avLst/>
          </a:prstGeom>
          <a:solidFill>
            <a:srgbClr val="00B050"/>
          </a:solidFill>
          <a:ln w="12700">
            <a:solidFill>
              <a:schemeClr val="tx1"/>
            </a:solidFill>
            <a:prstDash val="solid"/>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900" dirty="0">
                <a:solidFill>
                  <a:schemeClr val="tx1"/>
                </a:solidFill>
                <a:latin typeface="IBM Plex Sans" panose="020B0503050203000203" pitchFamily="34" charset="0"/>
                <a:cs typeface="Arial"/>
              </a:rPr>
              <a:t>Customer clone</a:t>
            </a:r>
          </a:p>
        </p:txBody>
      </p:sp>
      <p:sp>
        <p:nvSpPr>
          <p:cNvPr id="45" name="Flowchart: Magnetic Disk 44">
            <a:extLst>
              <a:ext uri="{FF2B5EF4-FFF2-40B4-BE49-F238E27FC236}">
                <a16:creationId xmlns:a16="http://schemas.microsoft.com/office/drawing/2014/main" id="{4EBD590C-DF5C-482A-9DB9-02BD9A0786D9}"/>
              </a:ext>
            </a:extLst>
          </p:cNvPr>
          <p:cNvSpPr/>
          <p:nvPr/>
        </p:nvSpPr>
        <p:spPr>
          <a:xfrm>
            <a:off x="6824430" y="2618387"/>
            <a:ext cx="687060" cy="465581"/>
          </a:xfrm>
          <a:prstGeom prst="flowChartMagneticDisk">
            <a:avLst/>
          </a:prstGeom>
          <a:solidFill>
            <a:srgbClr val="00B050"/>
          </a:solidFill>
          <a:ln w="12700">
            <a:solidFill>
              <a:schemeClr val="tx1"/>
            </a:solidFill>
            <a:prstDash val="solid"/>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900" dirty="0">
                <a:solidFill>
                  <a:schemeClr val="tx1"/>
                </a:solidFill>
                <a:latin typeface="IBM Plex Sans" panose="020B0503050203000203" pitchFamily="34" charset="0"/>
                <a:cs typeface="Arial"/>
              </a:rPr>
              <a:t>Customer clone</a:t>
            </a:r>
          </a:p>
        </p:txBody>
      </p:sp>
      <p:grpSp>
        <p:nvGrpSpPr>
          <p:cNvPr id="4" name="Group 3">
            <a:extLst>
              <a:ext uri="{FF2B5EF4-FFF2-40B4-BE49-F238E27FC236}">
                <a16:creationId xmlns:a16="http://schemas.microsoft.com/office/drawing/2014/main" id="{CA8B80FB-1E97-40ED-9863-3DEA460F4F6E}"/>
              </a:ext>
            </a:extLst>
          </p:cNvPr>
          <p:cNvGrpSpPr/>
          <p:nvPr/>
        </p:nvGrpSpPr>
        <p:grpSpPr>
          <a:xfrm>
            <a:off x="975753" y="2037017"/>
            <a:ext cx="2438049" cy="1279442"/>
            <a:chOff x="683221" y="2538022"/>
            <a:chExt cx="2438049" cy="1279442"/>
          </a:xfrm>
        </p:grpSpPr>
        <p:sp>
          <p:nvSpPr>
            <p:cNvPr id="11" name="Rectangle 10">
              <a:extLst>
                <a:ext uri="{FF2B5EF4-FFF2-40B4-BE49-F238E27FC236}">
                  <a16:creationId xmlns:a16="http://schemas.microsoft.com/office/drawing/2014/main" id="{42142009-FBDE-48C7-AAE8-837F9967ED1C}"/>
                </a:ext>
              </a:extLst>
            </p:cNvPr>
            <p:cNvSpPr/>
            <p:nvPr/>
          </p:nvSpPr>
          <p:spPr>
            <a:xfrm>
              <a:off x="683221" y="2538022"/>
              <a:ext cx="2438049" cy="1279442"/>
            </a:xfrm>
            <a:prstGeom prst="rect">
              <a:avLst/>
            </a:prstGeom>
            <a:solidFill>
              <a:srgbClr val="6D82FF"/>
            </a:solidFill>
            <a:ln w="12700">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1000" b="1" dirty="0">
                  <a:solidFill>
                    <a:srgbClr val="FFFFFF"/>
                  </a:solidFill>
                  <a:latin typeface="IBM Plex Sans" panose="020B0503050203000203" pitchFamily="34" charset="0"/>
                  <a:cs typeface="Arial"/>
                </a:rPr>
                <a:t>HCCX ESX Servers</a:t>
              </a:r>
            </a:p>
            <a:p>
              <a:pPr algn="ctr"/>
              <a:endParaRPr lang="en-US" sz="1000" b="1" dirty="0">
                <a:solidFill>
                  <a:srgbClr val="FFFFFF"/>
                </a:solidFill>
                <a:latin typeface="IBM Plex Sans" panose="020B0503050203000203" pitchFamily="34" charset="0"/>
                <a:cs typeface="Arial"/>
              </a:endParaRPr>
            </a:p>
            <a:p>
              <a:pPr algn="ctr"/>
              <a:endParaRPr lang="en-US" sz="1000" dirty="0">
                <a:solidFill>
                  <a:srgbClr val="FFFFFF"/>
                </a:solidFill>
                <a:latin typeface="IBM Plex Sans" panose="020B0503050203000203" pitchFamily="34" charset="0"/>
                <a:cs typeface="Arial"/>
              </a:endParaRPr>
            </a:p>
            <a:p>
              <a:pPr algn="ctr"/>
              <a:endParaRPr lang="en-US" sz="1000" dirty="0">
                <a:solidFill>
                  <a:srgbClr val="FFFFFF"/>
                </a:solidFill>
                <a:latin typeface="IBM Plex Sans" panose="020B0503050203000203" pitchFamily="34" charset="0"/>
                <a:cs typeface="Arial"/>
              </a:endParaRPr>
            </a:p>
            <a:p>
              <a:pPr algn="ctr"/>
              <a:endParaRPr lang="en-US" sz="1000" dirty="0">
                <a:solidFill>
                  <a:srgbClr val="FFFFFF"/>
                </a:solidFill>
                <a:latin typeface="IBM Plex Sans" panose="020B0503050203000203" pitchFamily="34" charset="0"/>
                <a:cs typeface="Arial"/>
              </a:endParaRPr>
            </a:p>
            <a:p>
              <a:pPr algn="ctr"/>
              <a:endParaRPr lang="en-US" sz="1000" dirty="0">
                <a:solidFill>
                  <a:srgbClr val="FFFFFF"/>
                </a:solidFill>
                <a:latin typeface="IBM Plex Sans" panose="020B0503050203000203" pitchFamily="34" charset="0"/>
                <a:cs typeface="Arial"/>
              </a:endParaRPr>
            </a:p>
            <a:p>
              <a:pPr algn="ctr"/>
              <a:endParaRPr lang="en-US" sz="1000" dirty="0">
                <a:solidFill>
                  <a:srgbClr val="FFFFFF"/>
                </a:solidFill>
                <a:latin typeface="IBM Plex Sans" panose="020B0503050203000203" pitchFamily="34" charset="0"/>
                <a:cs typeface="Arial"/>
              </a:endParaRPr>
            </a:p>
          </p:txBody>
        </p:sp>
        <p:sp>
          <p:nvSpPr>
            <p:cNvPr id="5" name="Flowchart: Magnetic Disk 4">
              <a:extLst>
                <a:ext uri="{FF2B5EF4-FFF2-40B4-BE49-F238E27FC236}">
                  <a16:creationId xmlns:a16="http://schemas.microsoft.com/office/drawing/2014/main" id="{42ED2291-D1E7-4418-BDFC-8ACF87708BFF}"/>
                </a:ext>
              </a:extLst>
            </p:cNvPr>
            <p:cNvSpPr/>
            <p:nvPr/>
          </p:nvSpPr>
          <p:spPr>
            <a:xfrm>
              <a:off x="845889" y="2990958"/>
              <a:ext cx="687060" cy="465581"/>
            </a:xfrm>
            <a:prstGeom prst="flowChartMagneticDisk">
              <a:avLst/>
            </a:prstGeom>
            <a:solidFill>
              <a:srgbClr val="EEB500"/>
            </a:solidFill>
            <a:ln>
              <a:solidFill>
                <a:srgbClr val="DEA900"/>
              </a:solidFill>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900" b="1" dirty="0">
                  <a:solidFill>
                    <a:srgbClr val="FFFFFF"/>
                  </a:solidFill>
                  <a:latin typeface="IBM Plex Sans" panose="020B0503050203000203" pitchFamily="34" charset="0"/>
                  <a:cs typeface="Arial"/>
                </a:rPr>
                <a:t>Dev cluster</a:t>
              </a:r>
            </a:p>
          </p:txBody>
        </p:sp>
        <p:sp>
          <p:nvSpPr>
            <p:cNvPr id="23" name="Flowchart: Magnetic Disk 22">
              <a:extLst>
                <a:ext uri="{FF2B5EF4-FFF2-40B4-BE49-F238E27FC236}">
                  <a16:creationId xmlns:a16="http://schemas.microsoft.com/office/drawing/2014/main" id="{0C7C23CF-1A93-45DC-AFFB-D5BCF0CBFBFC}"/>
                </a:ext>
              </a:extLst>
            </p:cNvPr>
            <p:cNvSpPr/>
            <p:nvPr/>
          </p:nvSpPr>
          <p:spPr>
            <a:xfrm>
              <a:off x="1897270" y="2998011"/>
              <a:ext cx="687060" cy="465581"/>
            </a:xfrm>
            <a:prstGeom prst="flowChartMagneticDisk">
              <a:avLst/>
            </a:prstGeom>
            <a:solidFill>
              <a:schemeClr val="bg2"/>
            </a:solidFill>
            <a:ln>
              <a:solidFill>
                <a:schemeClr val="tx1">
                  <a:lumMod val="50000"/>
                  <a:lumOff val="50000"/>
                </a:schemeClr>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solidFill>
                    <a:schemeClr val="tx1"/>
                  </a:solidFill>
                  <a:latin typeface="IBM Plex Sans" panose="020B0503050203000203" pitchFamily="34" charset="0"/>
                  <a:cs typeface="Arial"/>
                </a:rPr>
                <a:t>x</a:t>
              </a:r>
            </a:p>
          </p:txBody>
        </p:sp>
        <p:sp>
          <p:nvSpPr>
            <p:cNvPr id="24" name="Flowchart: Magnetic Disk 23">
              <a:extLst>
                <a:ext uri="{FF2B5EF4-FFF2-40B4-BE49-F238E27FC236}">
                  <a16:creationId xmlns:a16="http://schemas.microsoft.com/office/drawing/2014/main" id="{F7253391-0D80-46EA-8EB2-71A9FC70BCB0}"/>
                </a:ext>
              </a:extLst>
            </p:cNvPr>
            <p:cNvSpPr/>
            <p:nvPr/>
          </p:nvSpPr>
          <p:spPr>
            <a:xfrm>
              <a:off x="1986148" y="3058610"/>
              <a:ext cx="687060" cy="465581"/>
            </a:xfrm>
            <a:prstGeom prst="flowChartMagneticDisk">
              <a:avLst/>
            </a:prstGeom>
            <a:solidFill>
              <a:schemeClr val="bg2"/>
            </a:solidFill>
            <a:ln>
              <a:solidFill>
                <a:schemeClr val="tx1">
                  <a:lumMod val="50000"/>
                  <a:lumOff val="50000"/>
                </a:schemeClr>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solidFill>
                    <a:schemeClr val="tx1"/>
                  </a:solidFill>
                  <a:latin typeface="IBM Plex Sans" panose="020B0503050203000203" pitchFamily="34" charset="0"/>
                  <a:cs typeface="Arial"/>
                </a:rPr>
                <a:t>x</a:t>
              </a:r>
            </a:p>
          </p:txBody>
        </p:sp>
        <p:sp>
          <p:nvSpPr>
            <p:cNvPr id="25" name="Flowchart: Magnetic Disk 24">
              <a:extLst>
                <a:ext uri="{FF2B5EF4-FFF2-40B4-BE49-F238E27FC236}">
                  <a16:creationId xmlns:a16="http://schemas.microsoft.com/office/drawing/2014/main" id="{3319E214-D2C8-4206-BCFA-46D8A4075665}"/>
                </a:ext>
              </a:extLst>
            </p:cNvPr>
            <p:cNvSpPr/>
            <p:nvPr/>
          </p:nvSpPr>
          <p:spPr>
            <a:xfrm>
              <a:off x="2075026" y="3120237"/>
              <a:ext cx="687060" cy="465581"/>
            </a:xfrm>
            <a:prstGeom prst="flowChartMagneticDisk">
              <a:avLst/>
            </a:prstGeom>
            <a:solidFill>
              <a:schemeClr val="bg2"/>
            </a:solidFill>
            <a:ln>
              <a:solidFill>
                <a:schemeClr val="tx1">
                  <a:lumMod val="50000"/>
                  <a:lumOff val="50000"/>
                </a:schemeClr>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solidFill>
                    <a:schemeClr val="tx1"/>
                  </a:solidFill>
                  <a:latin typeface="IBM Plex Sans" panose="020B0503050203000203" pitchFamily="34" charset="0"/>
                  <a:cs typeface="Arial"/>
                </a:rPr>
                <a:t>x</a:t>
              </a:r>
            </a:p>
          </p:txBody>
        </p:sp>
        <p:sp>
          <p:nvSpPr>
            <p:cNvPr id="26" name="Flowchart: Magnetic Disk 25">
              <a:extLst>
                <a:ext uri="{FF2B5EF4-FFF2-40B4-BE49-F238E27FC236}">
                  <a16:creationId xmlns:a16="http://schemas.microsoft.com/office/drawing/2014/main" id="{748F137E-BBBE-4DB5-ADF1-4AA32FD1E6E5}"/>
                </a:ext>
              </a:extLst>
            </p:cNvPr>
            <p:cNvSpPr/>
            <p:nvPr/>
          </p:nvSpPr>
          <p:spPr>
            <a:xfrm>
              <a:off x="2199471" y="3177379"/>
              <a:ext cx="687060" cy="465581"/>
            </a:xfrm>
            <a:prstGeom prst="flowChartMagneticDisk">
              <a:avLst/>
            </a:prstGeom>
            <a:solidFill>
              <a:schemeClr val="bg2"/>
            </a:solidFill>
            <a:ln>
              <a:solidFill>
                <a:schemeClr val="tx1">
                  <a:lumMod val="50000"/>
                  <a:lumOff val="50000"/>
                </a:schemeClr>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solidFill>
                    <a:schemeClr val="tx1"/>
                  </a:solidFill>
                  <a:latin typeface="IBM Plex Sans" panose="020B0503050203000203" pitchFamily="34" charset="0"/>
                  <a:cs typeface="Arial"/>
                </a:rPr>
                <a:t>x</a:t>
              </a:r>
            </a:p>
          </p:txBody>
        </p:sp>
        <p:sp>
          <p:nvSpPr>
            <p:cNvPr id="27" name="Flowchart: Magnetic Disk 26">
              <a:extLst>
                <a:ext uri="{FF2B5EF4-FFF2-40B4-BE49-F238E27FC236}">
                  <a16:creationId xmlns:a16="http://schemas.microsoft.com/office/drawing/2014/main" id="{D3D05545-1659-4276-A773-781D5614569F}"/>
                </a:ext>
              </a:extLst>
            </p:cNvPr>
            <p:cNvSpPr/>
            <p:nvPr/>
          </p:nvSpPr>
          <p:spPr>
            <a:xfrm>
              <a:off x="2311794" y="3216738"/>
              <a:ext cx="687060" cy="465581"/>
            </a:xfrm>
            <a:prstGeom prst="flowChartMagneticDisk">
              <a:avLst/>
            </a:prstGeom>
            <a:solidFill>
              <a:schemeClr val="bg2"/>
            </a:solidFill>
            <a:ln>
              <a:solidFill>
                <a:schemeClr val="tx1">
                  <a:lumMod val="50000"/>
                  <a:lumOff val="50000"/>
                </a:schemeClr>
              </a:solidFill>
              <a:prstDash val="sysDash"/>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900" b="1" dirty="0">
                  <a:solidFill>
                    <a:schemeClr val="bg1"/>
                  </a:solidFill>
                  <a:latin typeface="IBM Plex Sans" panose="020B0503050203000203" pitchFamily="34" charset="0"/>
                  <a:cs typeface="Arial"/>
                </a:rPr>
                <a:t>Cloned clusters</a:t>
              </a:r>
            </a:p>
          </p:txBody>
        </p:sp>
        <p:cxnSp>
          <p:nvCxnSpPr>
            <p:cNvPr id="47" name="Straight Arrow Connector 46">
              <a:extLst>
                <a:ext uri="{FF2B5EF4-FFF2-40B4-BE49-F238E27FC236}">
                  <a16:creationId xmlns:a16="http://schemas.microsoft.com/office/drawing/2014/main" id="{04BE3472-6F77-454E-BCB3-5D37DCE3DE56}"/>
                </a:ext>
              </a:extLst>
            </p:cNvPr>
            <p:cNvCxnSpPr>
              <a:cxnSpLocks/>
            </p:cNvCxnSpPr>
            <p:nvPr/>
          </p:nvCxnSpPr>
          <p:spPr>
            <a:xfrm>
              <a:off x="1545856" y="3246817"/>
              <a:ext cx="35141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49" name="Straight Arrow Connector 48">
            <a:extLst>
              <a:ext uri="{FF2B5EF4-FFF2-40B4-BE49-F238E27FC236}">
                <a16:creationId xmlns:a16="http://schemas.microsoft.com/office/drawing/2014/main" id="{24C6F3B9-7169-426B-960D-3493BE6D55C2}"/>
              </a:ext>
            </a:extLst>
          </p:cNvPr>
          <p:cNvCxnSpPr>
            <a:cxnSpLocks/>
            <a:endCxn id="39" idx="2"/>
          </p:cNvCxnSpPr>
          <p:nvPr/>
        </p:nvCxnSpPr>
        <p:spPr>
          <a:xfrm>
            <a:off x="3291386" y="2868393"/>
            <a:ext cx="105572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87B82EA9-54D2-49D7-8DB8-95A9D1A8A50F}"/>
              </a:ext>
            </a:extLst>
          </p:cNvPr>
          <p:cNvCxnSpPr>
            <a:cxnSpLocks/>
          </p:cNvCxnSpPr>
          <p:nvPr/>
        </p:nvCxnSpPr>
        <p:spPr>
          <a:xfrm>
            <a:off x="5034175" y="2914504"/>
            <a:ext cx="24917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3B90234-7C38-41EB-9E7B-6F169E8748E6}"/>
              </a:ext>
            </a:extLst>
          </p:cNvPr>
          <p:cNvSpPr/>
          <p:nvPr/>
        </p:nvSpPr>
        <p:spPr>
          <a:xfrm>
            <a:off x="4053928" y="3722977"/>
            <a:ext cx="1446551" cy="1076031"/>
          </a:xfrm>
          <a:prstGeom prst="rect">
            <a:avLst/>
          </a:prstGeom>
          <a:solidFill>
            <a:srgbClr val="9FADFF"/>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1000" b="1" dirty="0">
                <a:solidFill>
                  <a:srgbClr val="FFFFFF"/>
                </a:solidFill>
                <a:latin typeface="IBM Plex Sans" panose="020B0503050203000203" pitchFamily="34" charset="0"/>
                <a:cs typeface="Arial"/>
              </a:rPr>
              <a:t>ICC-VE</a:t>
            </a:r>
          </a:p>
          <a:p>
            <a:pPr algn="ctr"/>
            <a:r>
              <a:rPr lang="en-US" sz="1000" b="1" dirty="0">
                <a:solidFill>
                  <a:srgbClr val="FFFFFF"/>
                </a:solidFill>
                <a:latin typeface="IBM Plex Sans" panose="020B0503050203000203" pitchFamily="34" charset="0"/>
                <a:cs typeface="Arial"/>
              </a:rPr>
              <a:t>(EMEA servers)</a:t>
            </a:r>
            <a:endParaRPr lang="en-US" sz="1000" dirty="0">
              <a:solidFill>
                <a:srgbClr val="FFFFFF"/>
              </a:solidFill>
              <a:latin typeface="IBM Plex Sans" panose="020B0503050203000203" pitchFamily="34" charset="0"/>
              <a:cs typeface="Arial"/>
            </a:endParaRPr>
          </a:p>
          <a:p>
            <a:pPr algn="ctr"/>
            <a:endParaRPr lang="en-US" sz="1000" dirty="0">
              <a:solidFill>
                <a:srgbClr val="FFFFFF"/>
              </a:solidFill>
              <a:latin typeface="IBM Plex Sans" panose="020B0503050203000203" pitchFamily="34" charset="0"/>
              <a:cs typeface="Arial"/>
            </a:endParaRPr>
          </a:p>
          <a:p>
            <a:pPr algn="ctr"/>
            <a:endParaRPr lang="en-US" sz="1000" dirty="0">
              <a:solidFill>
                <a:srgbClr val="FFFFFF"/>
              </a:solidFill>
              <a:latin typeface="IBM Plex Sans" panose="020B0503050203000203" pitchFamily="34" charset="0"/>
              <a:cs typeface="Arial"/>
            </a:endParaRPr>
          </a:p>
          <a:p>
            <a:pPr algn="ctr"/>
            <a:endParaRPr lang="en-US" sz="1000" dirty="0">
              <a:solidFill>
                <a:srgbClr val="FFFFFF"/>
              </a:solidFill>
              <a:latin typeface="IBM Plex Sans" panose="020B0503050203000203" pitchFamily="34" charset="0"/>
              <a:cs typeface="Arial"/>
            </a:endParaRPr>
          </a:p>
          <a:p>
            <a:pPr algn="ctr"/>
            <a:endParaRPr lang="en-US" sz="1000" dirty="0">
              <a:solidFill>
                <a:srgbClr val="FFFFFF"/>
              </a:solidFill>
              <a:latin typeface="IBM Plex Sans" panose="020B0503050203000203" pitchFamily="34" charset="0"/>
              <a:cs typeface="Arial"/>
            </a:endParaRPr>
          </a:p>
        </p:txBody>
      </p:sp>
      <p:sp>
        <p:nvSpPr>
          <p:cNvPr id="55" name="Flowchart: Magnetic Disk 54">
            <a:extLst>
              <a:ext uri="{FF2B5EF4-FFF2-40B4-BE49-F238E27FC236}">
                <a16:creationId xmlns:a16="http://schemas.microsoft.com/office/drawing/2014/main" id="{B920C69B-0A53-404C-9FE7-8EC61E7F674F}"/>
              </a:ext>
            </a:extLst>
          </p:cNvPr>
          <p:cNvSpPr/>
          <p:nvPr/>
        </p:nvSpPr>
        <p:spPr>
          <a:xfrm>
            <a:off x="4441964" y="4199713"/>
            <a:ext cx="615620" cy="465581"/>
          </a:xfrm>
          <a:prstGeom prst="flowChartMagneticDisk">
            <a:avLst/>
          </a:prstGeom>
          <a:solidFill>
            <a:schemeClr val="bg2"/>
          </a:solidFill>
          <a:ln>
            <a:solidFill>
              <a:schemeClr val="tx1">
                <a:lumMod val="50000"/>
                <a:lumOff val="50000"/>
              </a:schemeClr>
            </a:solidFill>
            <a:prstDash val="sysDash"/>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900" b="1" dirty="0">
                <a:solidFill>
                  <a:schemeClr val="bg1"/>
                </a:solidFill>
                <a:latin typeface="IBM Plex Sans" panose="020B0503050203000203" pitchFamily="34" charset="0"/>
                <a:cs typeface="Arial"/>
              </a:rPr>
              <a:t>Cloned Template</a:t>
            </a:r>
          </a:p>
        </p:txBody>
      </p:sp>
      <p:cxnSp>
        <p:nvCxnSpPr>
          <p:cNvPr id="59" name="Straight Arrow Connector 58">
            <a:extLst>
              <a:ext uri="{FF2B5EF4-FFF2-40B4-BE49-F238E27FC236}">
                <a16:creationId xmlns:a16="http://schemas.microsoft.com/office/drawing/2014/main" id="{E4D74C15-2733-4E43-A651-B47B92D6734F}"/>
              </a:ext>
            </a:extLst>
          </p:cNvPr>
          <p:cNvCxnSpPr>
            <a:cxnSpLocks/>
          </p:cNvCxnSpPr>
          <p:nvPr/>
        </p:nvCxnSpPr>
        <p:spPr>
          <a:xfrm>
            <a:off x="4725072" y="3101183"/>
            <a:ext cx="0" cy="59979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 name="Speech Bubble: Rectangle with Corners Rounded 5">
            <a:extLst>
              <a:ext uri="{FF2B5EF4-FFF2-40B4-BE49-F238E27FC236}">
                <a16:creationId xmlns:a16="http://schemas.microsoft.com/office/drawing/2014/main" id="{1962432A-DEDB-4B78-B83C-0AB69940091A}"/>
              </a:ext>
            </a:extLst>
          </p:cNvPr>
          <p:cNvSpPr/>
          <p:nvPr/>
        </p:nvSpPr>
        <p:spPr>
          <a:xfrm>
            <a:off x="7953133" y="2190750"/>
            <a:ext cx="1038474" cy="807290"/>
          </a:xfrm>
          <a:prstGeom prst="wedgeRoundRectCallout">
            <a:avLst>
              <a:gd name="adj1" fmla="val -77989"/>
              <a:gd name="adj2" fmla="val 27750"/>
              <a:gd name="adj3" fmla="val 16667"/>
            </a:avLst>
          </a:prstGeom>
          <a:solidFill>
            <a:schemeClr val="bg2"/>
          </a:solidFill>
          <a:ln>
            <a:solidFill>
              <a:schemeClr val="tx2"/>
            </a:solidFill>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1200" dirty="0">
                <a:solidFill>
                  <a:schemeClr val="bg1">
                    <a:lumMod val="75000"/>
                    <a:lumOff val="25000"/>
                  </a:schemeClr>
                </a:solidFill>
                <a:latin typeface="IBM Plex Sans" panose="020B0503050203000203" pitchFamily="34" charset="0"/>
                <a:cs typeface="Arial"/>
              </a:rPr>
              <a:t>Workshops are conducted from here</a:t>
            </a:r>
          </a:p>
        </p:txBody>
      </p:sp>
      <p:sp>
        <p:nvSpPr>
          <p:cNvPr id="33" name="Speech Bubble: Rectangle with Corners Rounded 32">
            <a:extLst>
              <a:ext uri="{FF2B5EF4-FFF2-40B4-BE49-F238E27FC236}">
                <a16:creationId xmlns:a16="http://schemas.microsoft.com/office/drawing/2014/main" id="{7994333F-ACDA-49A3-B9B5-A6159D0DA966}"/>
              </a:ext>
            </a:extLst>
          </p:cNvPr>
          <p:cNvSpPr/>
          <p:nvPr/>
        </p:nvSpPr>
        <p:spPr>
          <a:xfrm>
            <a:off x="5796224" y="3714750"/>
            <a:ext cx="1038474" cy="851627"/>
          </a:xfrm>
          <a:prstGeom prst="wedgeRoundRectCallout">
            <a:avLst>
              <a:gd name="adj1" fmla="val -77989"/>
              <a:gd name="adj2" fmla="val 27750"/>
              <a:gd name="adj3" fmla="val 16667"/>
            </a:avLst>
          </a:prstGeom>
          <a:solidFill>
            <a:schemeClr val="bg2"/>
          </a:solidFill>
          <a:ln>
            <a:solidFill>
              <a:schemeClr val="tx2"/>
            </a:solidFill>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1200" dirty="0">
                <a:solidFill>
                  <a:schemeClr val="bg1">
                    <a:lumMod val="75000"/>
                    <a:lumOff val="25000"/>
                  </a:schemeClr>
                </a:solidFill>
                <a:latin typeface="IBM Plex Sans" panose="020B0503050203000203" pitchFamily="34" charset="0"/>
                <a:cs typeface="Arial"/>
              </a:rPr>
              <a:t>Workshops are conducted from here</a:t>
            </a:r>
          </a:p>
        </p:txBody>
      </p:sp>
      <p:sp>
        <p:nvSpPr>
          <p:cNvPr id="34" name="Speech Bubble: Rectangle with Corners Rounded 33">
            <a:extLst>
              <a:ext uri="{FF2B5EF4-FFF2-40B4-BE49-F238E27FC236}">
                <a16:creationId xmlns:a16="http://schemas.microsoft.com/office/drawing/2014/main" id="{1D4B227D-A7E6-4D35-9AAD-330BC76F1020}"/>
              </a:ext>
            </a:extLst>
          </p:cNvPr>
          <p:cNvSpPr/>
          <p:nvPr/>
        </p:nvSpPr>
        <p:spPr>
          <a:xfrm>
            <a:off x="2278680" y="3526230"/>
            <a:ext cx="1038474" cy="798120"/>
          </a:xfrm>
          <a:prstGeom prst="wedgeRoundRectCallout">
            <a:avLst>
              <a:gd name="adj1" fmla="val 11679"/>
              <a:gd name="adj2" fmla="val -87790"/>
              <a:gd name="adj3" fmla="val 16667"/>
            </a:avLst>
          </a:prstGeom>
          <a:solidFill>
            <a:schemeClr val="bg2"/>
          </a:solidFill>
          <a:ln>
            <a:solidFill>
              <a:schemeClr val="tx2"/>
            </a:solidFill>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r>
              <a:rPr lang="en-US" sz="1200" dirty="0">
                <a:solidFill>
                  <a:schemeClr val="bg1">
                    <a:lumMod val="75000"/>
                    <a:lumOff val="25000"/>
                  </a:schemeClr>
                </a:solidFill>
                <a:latin typeface="IBM Plex Sans" panose="020B0503050203000203" pitchFamily="34" charset="0"/>
                <a:cs typeface="Arial"/>
              </a:rPr>
              <a:t>Workshops are conducted from here</a:t>
            </a:r>
          </a:p>
        </p:txBody>
      </p:sp>
      <p:sp>
        <p:nvSpPr>
          <p:cNvPr id="36" name="Footer Placeholder 3">
            <a:extLst>
              <a:ext uri="{FF2B5EF4-FFF2-40B4-BE49-F238E27FC236}">
                <a16:creationId xmlns:a16="http://schemas.microsoft.com/office/drawing/2014/main" id="{BB199D8D-5B9B-41F5-B240-EF45C371C264}"/>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
        <p:nvSpPr>
          <p:cNvPr id="37" name="Slide Number Placeholder 2">
            <a:extLst>
              <a:ext uri="{FF2B5EF4-FFF2-40B4-BE49-F238E27FC236}">
                <a16:creationId xmlns:a16="http://schemas.microsoft.com/office/drawing/2014/main" id="{266F9CA7-AF8E-4584-BF7D-C557A887EF91}"/>
              </a:ext>
            </a:extLst>
          </p:cNvPr>
          <p:cNvSpPr txBox="1">
            <a:spLocks/>
          </p:cNvSpPr>
          <p:nvPr/>
        </p:nvSpPr>
        <p:spPr>
          <a:xfrm>
            <a:off x="8610600" y="4781550"/>
            <a:ext cx="38100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ヒラギノ角ゴ Pro W3" pitchFamily="120"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 W3" pitchFamily="120"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 W3" pitchFamily="120"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 W3" pitchFamily="120"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 W3" pitchFamily="120" charset="-128"/>
                <a:cs typeface="+mn-cs"/>
              </a:defRPr>
            </a:lvl5pPr>
            <a:lvl6pPr marL="2286000" algn="l" defTabSz="914400" rtl="0" eaLnBrk="1" latinLnBrk="0" hangingPunct="1">
              <a:defRPr kern="1200">
                <a:solidFill>
                  <a:schemeClr val="tx1"/>
                </a:solidFill>
                <a:latin typeface="Arial" pitchFamily="34" charset="0"/>
                <a:ea typeface="ヒラギノ角ゴ Pro W3" pitchFamily="120" charset="-128"/>
                <a:cs typeface="+mn-cs"/>
              </a:defRPr>
            </a:lvl6pPr>
            <a:lvl7pPr marL="2743200" algn="l" defTabSz="914400" rtl="0" eaLnBrk="1" latinLnBrk="0" hangingPunct="1">
              <a:defRPr kern="1200">
                <a:solidFill>
                  <a:schemeClr val="tx1"/>
                </a:solidFill>
                <a:latin typeface="Arial" pitchFamily="34" charset="0"/>
                <a:ea typeface="ヒラギノ角ゴ Pro W3" pitchFamily="120" charset="-128"/>
                <a:cs typeface="+mn-cs"/>
              </a:defRPr>
            </a:lvl7pPr>
            <a:lvl8pPr marL="3200400" algn="l" defTabSz="914400" rtl="0" eaLnBrk="1" latinLnBrk="0" hangingPunct="1">
              <a:defRPr kern="1200">
                <a:solidFill>
                  <a:schemeClr val="tx1"/>
                </a:solidFill>
                <a:latin typeface="Arial" pitchFamily="34" charset="0"/>
                <a:ea typeface="ヒラギノ角ゴ Pro W3" pitchFamily="120" charset="-128"/>
                <a:cs typeface="+mn-cs"/>
              </a:defRPr>
            </a:lvl8pPr>
            <a:lvl9pPr marL="3657600" algn="l" defTabSz="914400" rtl="0" eaLnBrk="1" latinLnBrk="0" hangingPunct="1">
              <a:defRPr kern="1200">
                <a:solidFill>
                  <a:schemeClr val="tx1"/>
                </a:solidFill>
                <a:latin typeface="Arial" pitchFamily="34" charset="0"/>
                <a:ea typeface="ヒラギノ角ゴ Pro W3" pitchFamily="120" charset="-128"/>
                <a:cs typeface="+mn-cs"/>
              </a:defRPr>
            </a:lvl9pPr>
          </a:lstStyle>
          <a:p>
            <a:fld id="{D0BE6F14-FF48-0F4F-A8AA-2E3F25371E4A}" type="slidenum">
              <a:rPr lang="en-US" sz="1000" smtClean="0"/>
              <a:pPr/>
              <a:t>11</a:t>
            </a:fld>
            <a:endParaRPr lang="en-US" sz="1000" dirty="0"/>
          </a:p>
        </p:txBody>
      </p:sp>
    </p:spTree>
    <p:extLst>
      <p:ext uri="{BB962C8B-B14F-4D97-AF65-F5344CB8AC3E}">
        <p14:creationId xmlns:p14="http://schemas.microsoft.com/office/powerpoint/2010/main" val="875970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E21C-FD3B-4F6A-9245-AD7DEF8CA168}"/>
              </a:ext>
            </a:extLst>
          </p:cNvPr>
          <p:cNvSpPr>
            <a:spLocks noGrp="1"/>
          </p:cNvSpPr>
          <p:nvPr>
            <p:ph type="title"/>
          </p:nvPr>
        </p:nvSpPr>
        <p:spPr>
          <a:xfrm>
            <a:off x="301752" y="210312"/>
            <a:ext cx="8416265" cy="837438"/>
          </a:xfrm>
        </p:spPr>
        <p:txBody>
          <a:bodyPr/>
          <a:lstStyle/>
          <a:p>
            <a:pPr algn="ctr"/>
            <a:r>
              <a:rPr lang="en-US" sz="2400" b="0" dirty="0">
                <a:solidFill>
                  <a:schemeClr val="bg1">
                    <a:lumMod val="25000"/>
                    <a:lumOff val="75000"/>
                  </a:schemeClr>
                </a:solidFill>
              </a:rPr>
              <a:t>Cloud Pak for Data Workshop</a:t>
            </a:r>
            <a:br>
              <a:rPr lang="en-US" b="0" dirty="0">
                <a:solidFill>
                  <a:schemeClr val="bg1">
                    <a:lumMod val="25000"/>
                    <a:lumOff val="75000"/>
                  </a:schemeClr>
                </a:solidFill>
              </a:rPr>
            </a:br>
            <a:r>
              <a:rPr lang="en-US" sz="2000" b="0" dirty="0">
                <a:solidFill>
                  <a:schemeClr val="bg1">
                    <a:lumMod val="25000"/>
                    <a:lumOff val="75000"/>
                  </a:schemeClr>
                </a:solidFill>
              </a:rPr>
              <a:t>Cluster Configuration (V9.0)</a:t>
            </a:r>
            <a:endParaRPr lang="en-US" b="0" dirty="0">
              <a:solidFill>
                <a:schemeClr val="bg1">
                  <a:lumMod val="25000"/>
                  <a:lumOff val="75000"/>
                </a:schemeClr>
              </a:solidFill>
            </a:endParaRPr>
          </a:p>
        </p:txBody>
      </p:sp>
      <p:graphicFrame>
        <p:nvGraphicFramePr>
          <p:cNvPr id="5" name="Table 6">
            <a:extLst>
              <a:ext uri="{FF2B5EF4-FFF2-40B4-BE49-F238E27FC236}">
                <a16:creationId xmlns:a16="http://schemas.microsoft.com/office/drawing/2014/main" id="{CB16AFF2-C2AD-4681-8C39-298CAC0902BC}"/>
              </a:ext>
            </a:extLst>
          </p:cNvPr>
          <p:cNvGraphicFramePr>
            <a:graphicFrameLocks noGrp="1"/>
          </p:cNvGraphicFramePr>
          <p:nvPr>
            <p:extLst>
              <p:ext uri="{D42A27DB-BD31-4B8C-83A1-F6EECF244321}">
                <p14:modId xmlns:p14="http://schemas.microsoft.com/office/powerpoint/2010/main" val="2457599522"/>
              </p:ext>
            </p:extLst>
          </p:nvPr>
        </p:nvGraphicFramePr>
        <p:xfrm>
          <a:off x="1309898" y="1200150"/>
          <a:ext cx="6524204" cy="3382172"/>
        </p:xfrm>
        <a:graphic>
          <a:graphicData uri="http://schemas.openxmlformats.org/drawingml/2006/table">
            <a:tbl>
              <a:tblPr firstRow="1" bandRow="1">
                <a:tableStyleId>{00A15C55-8517-42AA-B614-E9B94910E393}</a:tableStyleId>
              </a:tblPr>
              <a:tblGrid>
                <a:gridCol w="655460">
                  <a:extLst>
                    <a:ext uri="{9D8B030D-6E8A-4147-A177-3AD203B41FA5}">
                      <a16:colId xmlns:a16="http://schemas.microsoft.com/office/drawing/2014/main" val="3580472124"/>
                    </a:ext>
                  </a:extLst>
                </a:gridCol>
                <a:gridCol w="1033031">
                  <a:extLst>
                    <a:ext uri="{9D8B030D-6E8A-4147-A177-3AD203B41FA5}">
                      <a16:colId xmlns:a16="http://schemas.microsoft.com/office/drawing/2014/main" val="2182179496"/>
                    </a:ext>
                  </a:extLst>
                </a:gridCol>
                <a:gridCol w="1333417">
                  <a:extLst>
                    <a:ext uri="{9D8B030D-6E8A-4147-A177-3AD203B41FA5}">
                      <a16:colId xmlns:a16="http://schemas.microsoft.com/office/drawing/2014/main" val="2583770032"/>
                    </a:ext>
                  </a:extLst>
                </a:gridCol>
                <a:gridCol w="1194214">
                  <a:extLst>
                    <a:ext uri="{9D8B030D-6E8A-4147-A177-3AD203B41FA5}">
                      <a16:colId xmlns:a16="http://schemas.microsoft.com/office/drawing/2014/main" val="4120511537"/>
                    </a:ext>
                  </a:extLst>
                </a:gridCol>
                <a:gridCol w="1179562">
                  <a:extLst>
                    <a:ext uri="{9D8B030D-6E8A-4147-A177-3AD203B41FA5}">
                      <a16:colId xmlns:a16="http://schemas.microsoft.com/office/drawing/2014/main" val="2641325982"/>
                    </a:ext>
                  </a:extLst>
                </a:gridCol>
                <a:gridCol w="1128520">
                  <a:extLst>
                    <a:ext uri="{9D8B030D-6E8A-4147-A177-3AD203B41FA5}">
                      <a16:colId xmlns:a16="http://schemas.microsoft.com/office/drawing/2014/main" val="3901206057"/>
                    </a:ext>
                  </a:extLst>
                </a:gridCol>
              </a:tblGrid>
              <a:tr h="236636">
                <a:tc>
                  <a:txBody>
                    <a:bodyPr/>
                    <a:lstStyle/>
                    <a:p>
                      <a:pPr algn="ctr"/>
                      <a:r>
                        <a:rPr lang="en-US" sz="1200" dirty="0">
                          <a:solidFill>
                            <a:schemeClr val="bg1"/>
                          </a:solidFill>
                          <a:latin typeface="IBM Plex Sans" panose="020B0503050203000203" pitchFamily="34" charset="0"/>
                        </a:rPr>
                        <a:t>NODE </a:t>
                      </a:r>
                    </a:p>
                  </a:txBody>
                  <a:tcPr marT="18288" marB="18288"/>
                </a:tc>
                <a:tc>
                  <a:txBody>
                    <a:bodyPr/>
                    <a:lstStyle/>
                    <a:p>
                      <a:r>
                        <a:rPr lang="en-US" sz="1200" dirty="0">
                          <a:solidFill>
                            <a:schemeClr val="bg1"/>
                          </a:solidFill>
                          <a:latin typeface="IBM Plex Sans" panose="020B0503050203000203" pitchFamily="34" charset="0"/>
                        </a:rPr>
                        <a:t>FUNCTION</a:t>
                      </a:r>
                    </a:p>
                  </a:txBody>
                  <a:tcPr marT="18288" marB="18288"/>
                </a:tc>
                <a:tc>
                  <a:txBody>
                    <a:bodyPr/>
                    <a:lstStyle/>
                    <a:p>
                      <a:pPr algn="ctr"/>
                      <a:r>
                        <a:rPr lang="en-US" sz="1200" dirty="0">
                          <a:solidFill>
                            <a:schemeClr val="bg1"/>
                          </a:solidFill>
                          <a:latin typeface="IBM Plex Sans" panose="020B0503050203000203" pitchFamily="34" charset="0"/>
                        </a:rPr>
                        <a:t>INTERNAL IP</a:t>
                      </a:r>
                    </a:p>
                  </a:txBody>
                  <a:tcPr marT="18288" marB="18288"/>
                </a:tc>
                <a:tc>
                  <a:txBody>
                    <a:bodyPr/>
                    <a:lstStyle/>
                    <a:p>
                      <a:pPr algn="ctr"/>
                      <a:r>
                        <a:rPr lang="en-US" sz="1200" dirty="0">
                          <a:solidFill>
                            <a:schemeClr val="bg1"/>
                          </a:solidFill>
                          <a:latin typeface="IBM Plex Sans" panose="020B0503050203000203" pitchFamily="34" charset="0"/>
                        </a:rPr>
                        <a:t>CPU (CORES)</a:t>
                      </a:r>
                    </a:p>
                  </a:txBody>
                  <a:tcPr marT="18288" marB="18288"/>
                </a:tc>
                <a:tc>
                  <a:txBody>
                    <a:bodyPr/>
                    <a:lstStyle/>
                    <a:p>
                      <a:pPr algn="ctr"/>
                      <a:r>
                        <a:rPr lang="en-US" sz="1200" dirty="0">
                          <a:solidFill>
                            <a:schemeClr val="bg1"/>
                          </a:solidFill>
                          <a:latin typeface="IBM Plex Sans" panose="020B0503050203000203" pitchFamily="34" charset="0"/>
                        </a:rPr>
                        <a:t>RAM (IN GB)</a:t>
                      </a:r>
                    </a:p>
                  </a:txBody>
                  <a:tcPr marT="18288" marB="18288"/>
                </a:tc>
                <a:tc>
                  <a:txBody>
                    <a:bodyPr/>
                    <a:lstStyle/>
                    <a:p>
                      <a:pPr algn="ctr"/>
                      <a:r>
                        <a:rPr lang="en-US" sz="1200" dirty="0">
                          <a:solidFill>
                            <a:schemeClr val="bg1"/>
                          </a:solidFill>
                          <a:latin typeface="IBM Plex Sans" panose="020B0503050203000203" pitchFamily="34" charset="0"/>
                        </a:rPr>
                        <a:t>DISK (IN GB)</a:t>
                      </a:r>
                    </a:p>
                  </a:txBody>
                  <a:tcPr marT="18288" marB="18288"/>
                </a:tc>
                <a:extLst>
                  <a:ext uri="{0D108BD9-81ED-4DB2-BD59-A6C34878D82A}">
                    <a16:rowId xmlns:a16="http://schemas.microsoft.com/office/drawing/2014/main" val="1459031560"/>
                  </a:ext>
                </a:extLst>
              </a:tr>
              <a:tr h="0">
                <a:tc>
                  <a:txBody>
                    <a:bodyPr/>
                    <a:lstStyle/>
                    <a:p>
                      <a:pPr algn="ctr"/>
                      <a:r>
                        <a:rPr lang="en-US" sz="1200" dirty="0">
                          <a:solidFill>
                            <a:schemeClr val="bg1"/>
                          </a:solidFill>
                          <a:latin typeface="IBM Plex Sans" panose="020B0503050203000203" pitchFamily="34" charset="0"/>
                        </a:rPr>
                        <a:t>1</a:t>
                      </a:r>
                    </a:p>
                  </a:txBody>
                  <a:tcPr marT="18288" marB="18288"/>
                </a:tc>
                <a:tc>
                  <a:txBody>
                    <a:bodyPr/>
                    <a:lstStyle/>
                    <a:p>
                      <a:r>
                        <a:rPr lang="en-US" sz="1200" dirty="0">
                          <a:solidFill>
                            <a:schemeClr val="bg1"/>
                          </a:solidFill>
                          <a:latin typeface="IBM Plex Sans" panose="020B0503050203000203" pitchFamily="34" charset="0"/>
                        </a:rPr>
                        <a:t>Master 1</a:t>
                      </a:r>
                    </a:p>
                  </a:txBody>
                  <a:tcPr marT="18288" marB="1828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192.168.142.71</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algn="ctr"/>
                      <a:r>
                        <a:rPr lang="en-US" sz="1200" dirty="0">
                          <a:solidFill>
                            <a:schemeClr val="bg1"/>
                          </a:solidFill>
                          <a:latin typeface="IBM Plex Sans" panose="020B0503050203000203" pitchFamily="34" charset="0"/>
                        </a:rPr>
                        <a:t>16</a:t>
                      </a:r>
                    </a:p>
                  </a:txBody>
                  <a:tcPr marT="18288" marB="18288"/>
                </a:tc>
                <a:tc>
                  <a:txBody>
                    <a:bodyPr/>
                    <a:lstStyle/>
                    <a:p>
                      <a:pPr algn="ctr"/>
                      <a:r>
                        <a:rPr lang="en-US" sz="1200" dirty="0">
                          <a:solidFill>
                            <a:schemeClr val="bg1"/>
                          </a:solidFill>
                          <a:latin typeface="IBM Plex Sans" panose="020B0503050203000203" pitchFamily="34" charset="0"/>
                        </a:rPr>
                        <a:t>64</a:t>
                      </a:r>
                    </a:p>
                  </a:txBody>
                  <a:tcPr marT="18288" marB="18288"/>
                </a:tc>
                <a:tc>
                  <a:txBody>
                    <a:bodyPr/>
                    <a:lstStyle/>
                    <a:p>
                      <a:pPr algn="r"/>
                      <a:r>
                        <a:rPr lang="en-US" sz="1200" dirty="0">
                          <a:solidFill>
                            <a:schemeClr val="bg1"/>
                          </a:solidFill>
                          <a:latin typeface="IBM Plex Sans" panose="020B0503050203000203" pitchFamily="34" charset="0"/>
                        </a:rPr>
                        <a:t>200   OS</a:t>
                      </a:r>
                    </a:p>
                    <a:p>
                      <a:pPr algn="r"/>
                      <a:r>
                        <a:rPr lang="en-US" sz="1200" dirty="0">
                          <a:solidFill>
                            <a:schemeClr val="bg1"/>
                          </a:solidFill>
                          <a:latin typeface="IBM Plex Sans" panose="020B0503050203000203" pitchFamily="34" charset="0"/>
                        </a:rPr>
                        <a:t>1,750 NFS</a:t>
                      </a:r>
                    </a:p>
                  </a:txBody>
                  <a:tcPr marT="18288" marB="18288"/>
                </a:tc>
                <a:extLst>
                  <a:ext uri="{0D108BD9-81ED-4DB2-BD59-A6C34878D82A}">
                    <a16:rowId xmlns:a16="http://schemas.microsoft.com/office/drawing/2014/main" val="4049246390"/>
                  </a:ext>
                </a:extLst>
              </a:tr>
              <a:tr h="0">
                <a:tc>
                  <a:txBody>
                    <a:bodyPr/>
                    <a:lstStyle/>
                    <a:p>
                      <a:pPr algn="ctr"/>
                      <a:r>
                        <a:rPr lang="en-US" sz="1200" dirty="0">
                          <a:solidFill>
                            <a:schemeClr val="bg1"/>
                          </a:solidFill>
                          <a:latin typeface="IBM Plex Sans" panose="020B0503050203000203" pitchFamily="34" charset="0"/>
                        </a:rPr>
                        <a:t>2</a:t>
                      </a:r>
                    </a:p>
                  </a:txBody>
                  <a:tcPr marT="18288" marB="18288"/>
                </a:tc>
                <a:tc>
                  <a:txBody>
                    <a:bodyPr/>
                    <a:lstStyle/>
                    <a:p>
                      <a:r>
                        <a:rPr lang="en-US" sz="1200" dirty="0">
                          <a:solidFill>
                            <a:schemeClr val="bg1"/>
                          </a:solidFill>
                          <a:latin typeface="IBM Plex Sans" panose="020B0503050203000203" pitchFamily="34" charset="0"/>
                        </a:rPr>
                        <a:t>Worker 1</a:t>
                      </a:r>
                    </a:p>
                  </a:txBody>
                  <a:tcPr marT="18288" marB="1828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192.168.142.72</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algn="ctr"/>
                      <a:r>
                        <a:rPr lang="en-US" sz="1200" dirty="0">
                          <a:solidFill>
                            <a:schemeClr val="bg1"/>
                          </a:solidFill>
                          <a:latin typeface="IBM Plex Sans" panose="020B0503050203000203" pitchFamily="34" charset="0"/>
                        </a:rPr>
                        <a:t>24</a:t>
                      </a:r>
                    </a:p>
                  </a:txBody>
                  <a:tcPr marT="18288" marB="18288"/>
                </a:tc>
                <a:tc>
                  <a:txBody>
                    <a:bodyPr/>
                    <a:lstStyle/>
                    <a:p>
                      <a:pPr algn="ctr"/>
                      <a:r>
                        <a:rPr lang="en-US" sz="1200" dirty="0">
                          <a:solidFill>
                            <a:schemeClr val="bg1"/>
                          </a:solidFill>
                          <a:latin typeface="IBM Plex Sans" panose="020B0503050203000203" pitchFamily="34" charset="0"/>
                        </a:rPr>
                        <a:t>80</a:t>
                      </a:r>
                    </a:p>
                  </a:txBody>
                  <a:tcPr marT="18288" marB="18288"/>
                </a:tc>
                <a:tc>
                  <a:txBody>
                    <a:bodyPr/>
                    <a:lstStyle/>
                    <a:p>
                      <a:pPr algn="r"/>
                      <a:r>
                        <a:rPr lang="en-US" sz="1200" dirty="0">
                          <a:solidFill>
                            <a:schemeClr val="bg1"/>
                          </a:solidFill>
                          <a:latin typeface="IBM Plex Sans" panose="020B0503050203000203" pitchFamily="34" charset="0"/>
                        </a:rPr>
                        <a:t>200   OS</a:t>
                      </a:r>
                    </a:p>
                    <a:p>
                      <a:pPr algn="r"/>
                      <a:r>
                        <a:rPr lang="en-US" sz="1200" dirty="0">
                          <a:solidFill>
                            <a:schemeClr val="bg1"/>
                          </a:solidFill>
                          <a:latin typeface="IBM Plex Sans" panose="020B0503050203000203" pitchFamily="34" charset="0"/>
                        </a:rPr>
                        <a:t>500   PX</a:t>
                      </a:r>
                    </a:p>
                  </a:txBody>
                  <a:tcPr marT="18288" marB="18288"/>
                </a:tc>
                <a:extLst>
                  <a:ext uri="{0D108BD9-81ED-4DB2-BD59-A6C34878D82A}">
                    <a16:rowId xmlns:a16="http://schemas.microsoft.com/office/drawing/2014/main" val="204744449"/>
                  </a:ext>
                </a:extLst>
              </a:tr>
              <a:tr h="143697">
                <a:tc>
                  <a:txBody>
                    <a:bodyPr/>
                    <a:lstStyle/>
                    <a:p>
                      <a:pPr algn="ctr"/>
                      <a:r>
                        <a:rPr lang="en-US" sz="1200" dirty="0">
                          <a:solidFill>
                            <a:schemeClr val="bg1"/>
                          </a:solidFill>
                          <a:latin typeface="IBM Plex Sans" panose="020B0503050203000203" pitchFamily="34" charset="0"/>
                        </a:rPr>
                        <a:t>3</a:t>
                      </a:r>
                    </a:p>
                  </a:txBody>
                  <a:tcPr marT="18288" marB="1828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Worker 2</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192.168.142.73</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algn="ctr"/>
                      <a:r>
                        <a:rPr lang="en-US" sz="1200" dirty="0">
                          <a:solidFill>
                            <a:schemeClr val="bg1"/>
                          </a:solidFill>
                          <a:latin typeface="IBM Plex Sans" panose="020B0503050203000203" pitchFamily="34" charset="0"/>
                        </a:rPr>
                        <a:t>24</a:t>
                      </a:r>
                    </a:p>
                  </a:txBody>
                  <a:tcPr marT="18288" marB="18288"/>
                </a:tc>
                <a:tc>
                  <a:txBody>
                    <a:bodyPr/>
                    <a:lstStyle/>
                    <a:p>
                      <a:pPr algn="ctr"/>
                      <a:r>
                        <a:rPr lang="en-US" sz="1200" dirty="0">
                          <a:solidFill>
                            <a:schemeClr val="bg1"/>
                          </a:solidFill>
                          <a:latin typeface="IBM Plex Sans" panose="020B0503050203000203" pitchFamily="34" charset="0"/>
                        </a:rPr>
                        <a:t>80</a:t>
                      </a:r>
                    </a:p>
                  </a:txBody>
                  <a:tcPr marT="18288" marB="18288"/>
                </a:tc>
                <a:tc>
                  <a:txBody>
                    <a:bodyPr/>
                    <a:lstStyle/>
                    <a:p>
                      <a:pPr algn="r"/>
                      <a:r>
                        <a:rPr lang="en-US" sz="1200" dirty="0">
                          <a:solidFill>
                            <a:schemeClr val="bg1"/>
                          </a:solidFill>
                          <a:latin typeface="IBM Plex Sans" panose="020B0503050203000203" pitchFamily="34" charset="0"/>
                        </a:rPr>
                        <a:t>200   OS</a:t>
                      </a:r>
                    </a:p>
                    <a:p>
                      <a:pPr algn="r"/>
                      <a:r>
                        <a:rPr lang="en-US" sz="1200" dirty="0">
                          <a:solidFill>
                            <a:schemeClr val="bg1"/>
                          </a:solidFill>
                          <a:latin typeface="IBM Plex Sans" panose="020B0503050203000203" pitchFamily="34" charset="0"/>
                        </a:rPr>
                        <a:t>500   PX</a:t>
                      </a:r>
                    </a:p>
                  </a:txBody>
                  <a:tcPr marT="18288" marB="18288"/>
                </a:tc>
                <a:extLst>
                  <a:ext uri="{0D108BD9-81ED-4DB2-BD59-A6C34878D82A}">
                    <a16:rowId xmlns:a16="http://schemas.microsoft.com/office/drawing/2014/main" val="4183454651"/>
                  </a:ext>
                </a:extLst>
              </a:tr>
              <a:tr h="0">
                <a:tc>
                  <a:txBody>
                    <a:bodyPr/>
                    <a:lstStyle/>
                    <a:p>
                      <a:pPr algn="ctr"/>
                      <a:r>
                        <a:rPr lang="en-US" sz="1200" dirty="0">
                          <a:solidFill>
                            <a:schemeClr val="bg1"/>
                          </a:solidFill>
                          <a:latin typeface="IBM Plex Sans" panose="020B0503050203000203" pitchFamily="34" charset="0"/>
                        </a:rPr>
                        <a:t>4</a:t>
                      </a:r>
                    </a:p>
                  </a:txBody>
                  <a:tcPr marT="18288" marB="1828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Worker 3</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192.168.142.74</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algn="ctr"/>
                      <a:r>
                        <a:rPr lang="en-US" sz="1200" dirty="0">
                          <a:solidFill>
                            <a:schemeClr val="bg1"/>
                          </a:solidFill>
                          <a:latin typeface="IBM Plex Sans" panose="020B0503050203000203" pitchFamily="34" charset="0"/>
                        </a:rPr>
                        <a:t>24</a:t>
                      </a:r>
                    </a:p>
                  </a:txBody>
                  <a:tcPr marT="18288" marB="18288"/>
                </a:tc>
                <a:tc>
                  <a:txBody>
                    <a:bodyPr/>
                    <a:lstStyle/>
                    <a:p>
                      <a:pPr algn="ctr"/>
                      <a:r>
                        <a:rPr lang="en-US" sz="1200" dirty="0">
                          <a:solidFill>
                            <a:schemeClr val="bg1"/>
                          </a:solidFill>
                          <a:latin typeface="IBM Plex Sans" panose="020B0503050203000203" pitchFamily="34" charset="0"/>
                        </a:rPr>
                        <a:t>80</a:t>
                      </a:r>
                    </a:p>
                  </a:txBody>
                  <a:tcPr marT="18288" marB="18288"/>
                </a:tc>
                <a:tc>
                  <a:txBody>
                    <a:bodyPr/>
                    <a:lstStyle/>
                    <a:p>
                      <a:pPr algn="r"/>
                      <a:r>
                        <a:rPr lang="en-US" sz="1200" dirty="0">
                          <a:solidFill>
                            <a:schemeClr val="bg1"/>
                          </a:solidFill>
                          <a:latin typeface="IBM Plex Sans" panose="020B0503050203000203" pitchFamily="34" charset="0"/>
                        </a:rPr>
                        <a:t>200   OS</a:t>
                      </a:r>
                    </a:p>
                    <a:p>
                      <a:pPr algn="r"/>
                      <a:r>
                        <a:rPr lang="en-US" sz="1200" dirty="0">
                          <a:solidFill>
                            <a:schemeClr val="bg1"/>
                          </a:solidFill>
                          <a:latin typeface="IBM Plex Sans" panose="020B0503050203000203" pitchFamily="34" charset="0"/>
                        </a:rPr>
                        <a:t>500   PX</a:t>
                      </a:r>
                    </a:p>
                  </a:txBody>
                  <a:tcPr marT="18288" marB="18288"/>
                </a:tc>
                <a:extLst>
                  <a:ext uri="{0D108BD9-81ED-4DB2-BD59-A6C34878D82A}">
                    <a16:rowId xmlns:a16="http://schemas.microsoft.com/office/drawing/2014/main" val="257635747"/>
                  </a:ext>
                </a:extLst>
              </a:tr>
              <a:tr h="179673">
                <a:tc>
                  <a:txBody>
                    <a:bodyPr/>
                    <a:lstStyle/>
                    <a:p>
                      <a:pPr algn="ctr"/>
                      <a:r>
                        <a:rPr lang="en-US" sz="1200" dirty="0">
                          <a:solidFill>
                            <a:schemeClr val="bg1"/>
                          </a:solidFill>
                          <a:latin typeface="IBM Plex Sans" panose="020B0503050203000203" pitchFamily="34" charset="0"/>
                        </a:rPr>
                        <a:t>5</a:t>
                      </a:r>
                    </a:p>
                  </a:txBody>
                  <a:tcPr marT="18288" marB="1828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Worker 4</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192.168.142.75</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algn="ctr"/>
                      <a:r>
                        <a:rPr lang="en-US" sz="1200" dirty="0">
                          <a:solidFill>
                            <a:schemeClr val="bg1"/>
                          </a:solidFill>
                          <a:latin typeface="IBM Plex Sans" panose="020B0503050203000203" pitchFamily="34" charset="0"/>
                        </a:rPr>
                        <a:t>24</a:t>
                      </a:r>
                    </a:p>
                  </a:txBody>
                  <a:tcPr marT="18288" marB="18288"/>
                </a:tc>
                <a:tc>
                  <a:txBody>
                    <a:bodyPr/>
                    <a:lstStyle/>
                    <a:p>
                      <a:pPr algn="ctr"/>
                      <a:r>
                        <a:rPr lang="en-US" sz="1200" dirty="0">
                          <a:solidFill>
                            <a:schemeClr val="bg1"/>
                          </a:solidFill>
                          <a:latin typeface="IBM Plex Sans" panose="020B0503050203000203" pitchFamily="34" charset="0"/>
                        </a:rPr>
                        <a:t>80</a:t>
                      </a:r>
                    </a:p>
                  </a:txBody>
                  <a:tcPr marT="18288" marB="18288"/>
                </a:tc>
                <a:tc>
                  <a:txBody>
                    <a:bodyPr/>
                    <a:lstStyle/>
                    <a:p>
                      <a:pPr algn="r"/>
                      <a:r>
                        <a:rPr lang="en-US" sz="1200" dirty="0">
                          <a:solidFill>
                            <a:schemeClr val="bg1"/>
                          </a:solidFill>
                          <a:latin typeface="IBM Plex Sans" panose="020B0503050203000203" pitchFamily="34" charset="0"/>
                        </a:rPr>
                        <a:t>200   OS</a:t>
                      </a:r>
                    </a:p>
                  </a:txBody>
                  <a:tcPr marT="18288" marB="18288"/>
                </a:tc>
                <a:extLst>
                  <a:ext uri="{0D108BD9-81ED-4DB2-BD59-A6C34878D82A}">
                    <a16:rowId xmlns:a16="http://schemas.microsoft.com/office/drawing/2014/main" val="3355722687"/>
                  </a:ext>
                </a:extLst>
              </a:tr>
              <a:tr h="0">
                <a:tc>
                  <a:txBody>
                    <a:bodyPr/>
                    <a:lstStyle/>
                    <a:p>
                      <a:pPr algn="ctr"/>
                      <a:r>
                        <a:rPr lang="en-US" sz="1200" dirty="0">
                          <a:solidFill>
                            <a:schemeClr val="bg1"/>
                          </a:solidFill>
                          <a:latin typeface="IBM Plex Sans" panose="020B0503050203000203" pitchFamily="34" charset="0"/>
                        </a:rPr>
                        <a:t>6</a:t>
                      </a:r>
                    </a:p>
                  </a:txBody>
                  <a:tcPr marT="18288" marB="1828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Worker 5</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192.168.142.76</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algn="ctr"/>
                      <a:r>
                        <a:rPr lang="en-US" sz="1200" dirty="0">
                          <a:solidFill>
                            <a:schemeClr val="bg1"/>
                          </a:solidFill>
                          <a:latin typeface="IBM Plex Sans" panose="020B0503050203000203" pitchFamily="34" charset="0"/>
                        </a:rPr>
                        <a:t>24</a:t>
                      </a:r>
                    </a:p>
                  </a:txBody>
                  <a:tcPr marT="18288" marB="18288"/>
                </a:tc>
                <a:tc>
                  <a:txBody>
                    <a:bodyPr/>
                    <a:lstStyle/>
                    <a:p>
                      <a:pPr algn="ctr"/>
                      <a:r>
                        <a:rPr lang="en-US" sz="1200" dirty="0">
                          <a:solidFill>
                            <a:schemeClr val="bg1"/>
                          </a:solidFill>
                          <a:latin typeface="IBM Plex Sans" panose="020B0503050203000203" pitchFamily="34" charset="0"/>
                        </a:rPr>
                        <a:t>80</a:t>
                      </a:r>
                    </a:p>
                  </a:txBody>
                  <a:tcPr marT="18288" marB="18288"/>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200   OS</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extLst>
                  <a:ext uri="{0D108BD9-81ED-4DB2-BD59-A6C34878D82A}">
                    <a16:rowId xmlns:a16="http://schemas.microsoft.com/office/drawing/2014/main" val="3155852383"/>
                  </a:ext>
                </a:extLst>
              </a:tr>
              <a:tr h="0">
                <a:tc>
                  <a:txBody>
                    <a:bodyPr/>
                    <a:lstStyle/>
                    <a:p>
                      <a:pPr algn="ctr"/>
                      <a:r>
                        <a:rPr lang="en-US" sz="1200" dirty="0">
                          <a:solidFill>
                            <a:schemeClr val="bg1"/>
                          </a:solidFill>
                          <a:latin typeface="IBM Plex Sans" panose="020B0503050203000203" pitchFamily="34" charset="0"/>
                        </a:rPr>
                        <a:t>7</a:t>
                      </a:r>
                    </a:p>
                  </a:txBody>
                  <a:tcPr marT="18288" marB="1828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Worker 6</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192.168.142.77</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algn="ctr"/>
                      <a:r>
                        <a:rPr lang="en-US" sz="1200" dirty="0">
                          <a:solidFill>
                            <a:schemeClr val="bg1"/>
                          </a:solidFill>
                          <a:latin typeface="IBM Plex Sans" panose="020B0503050203000203" pitchFamily="34" charset="0"/>
                        </a:rPr>
                        <a:t>24</a:t>
                      </a:r>
                    </a:p>
                  </a:txBody>
                  <a:tcPr marT="18288" marB="18288"/>
                </a:tc>
                <a:tc>
                  <a:txBody>
                    <a:bodyPr/>
                    <a:lstStyle/>
                    <a:p>
                      <a:pPr algn="ctr"/>
                      <a:r>
                        <a:rPr lang="en-US" sz="1200" dirty="0">
                          <a:solidFill>
                            <a:schemeClr val="bg1"/>
                          </a:solidFill>
                          <a:latin typeface="IBM Plex Sans" panose="020B0503050203000203" pitchFamily="34" charset="0"/>
                        </a:rPr>
                        <a:t>80</a:t>
                      </a:r>
                    </a:p>
                  </a:txBody>
                  <a:tcPr marT="18288" marB="18288"/>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200   OS</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extLst>
                  <a:ext uri="{0D108BD9-81ED-4DB2-BD59-A6C34878D82A}">
                    <a16:rowId xmlns:a16="http://schemas.microsoft.com/office/drawing/2014/main" val="957605367"/>
                  </a:ext>
                </a:extLst>
              </a:tr>
              <a:tr h="0">
                <a:tc>
                  <a:txBody>
                    <a:bodyPr/>
                    <a:lstStyle/>
                    <a:p>
                      <a:pPr algn="ctr"/>
                      <a:r>
                        <a:rPr lang="en-US" sz="1200" dirty="0">
                          <a:solidFill>
                            <a:schemeClr val="bg1"/>
                          </a:solidFill>
                          <a:latin typeface="IBM Plex Sans" panose="020B0503050203000203" pitchFamily="34" charset="0"/>
                        </a:rPr>
                        <a:t>8</a:t>
                      </a:r>
                    </a:p>
                  </a:txBody>
                  <a:tcPr marT="18288" marB="1828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Worker 7</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192.168.142.78</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algn="ctr"/>
                      <a:r>
                        <a:rPr lang="en-US" sz="1200" dirty="0">
                          <a:solidFill>
                            <a:schemeClr val="bg1"/>
                          </a:solidFill>
                          <a:latin typeface="IBM Plex Sans" panose="020B0503050203000203" pitchFamily="34" charset="0"/>
                        </a:rPr>
                        <a:t>24</a:t>
                      </a:r>
                    </a:p>
                  </a:txBody>
                  <a:tcPr marT="18288" marB="18288"/>
                </a:tc>
                <a:tc>
                  <a:txBody>
                    <a:bodyPr/>
                    <a:lstStyle/>
                    <a:p>
                      <a:pPr algn="ctr"/>
                      <a:r>
                        <a:rPr lang="en-US" sz="1200" dirty="0">
                          <a:solidFill>
                            <a:schemeClr val="bg1"/>
                          </a:solidFill>
                          <a:latin typeface="IBM Plex Sans" panose="020B0503050203000203" pitchFamily="34" charset="0"/>
                        </a:rPr>
                        <a:t>80</a:t>
                      </a:r>
                    </a:p>
                  </a:txBody>
                  <a:tcPr marT="18288" marB="18288"/>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200   OS</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extLst>
                  <a:ext uri="{0D108BD9-81ED-4DB2-BD59-A6C34878D82A}">
                    <a16:rowId xmlns:a16="http://schemas.microsoft.com/office/drawing/2014/main" val="3369366389"/>
                  </a:ext>
                </a:extLst>
              </a:tr>
              <a:tr h="0">
                <a:tc>
                  <a:txBody>
                    <a:bodyPr/>
                    <a:lstStyle/>
                    <a:p>
                      <a:pPr algn="ctr"/>
                      <a:r>
                        <a:rPr lang="en-US" sz="1200" dirty="0">
                          <a:solidFill>
                            <a:schemeClr val="bg1"/>
                          </a:solidFill>
                          <a:latin typeface="IBM Plex Sans" panose="020B0503050203000203" pitchFamily="34" charset="0"/>
                        </a:rPr>
                        <a:t>9</a:t>
                      </a:r>
                    </a:p>
                  </a:txBody>
                  <a:tcPr marT="18288" marB="1828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Worker 8</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192.168.142.79</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algn="ctr"/>
                      <a:r>
                        <a:rPr lang="en-US" sz="1200" dirty="0">
                          <a:solidFill>
                            <a:schemeClr val="bg1"/>
                          </a:solidFill>
                          <a:latin typeface="IBM Plex Sans" panose="020B0503050203000203" pitchFamily="34" charset="0"/>
                        </a:rPr>
                        <a:t>24</a:t>
                      </a:r>
                    </a:p>
                  </a:txBody>
                  <a:tcPr marT="18288" marB="18288"/>
                </a:tc>
                <a:tc>
                  <a:txBody>
                    <a:bodyPr/>
                    <a:lstStyle/>
                    <a:p>
                      <a:pPr algn="ctr"/>
                      <a:r>
                        <a:rPr lang="en-US" sz="1200" dirty="0">
                          <a:solidFill>
                            <a:schemeClr val="bg1"/>
                          </a:solidFill>
                          <a:latin typeface="IBM Plex Sans" panose="020B0503050203000203" pitchFamily="34" charset="0"/>
                        </a:rPr>
                        <a:t>80</a:t>
                      </a:r>
                    </a:p>
                  </a:txBody>
                  <a:tcPr marT="18288" marB="18288"/>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200   OS</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extLst>
                  <a:ext uri="{0D108BD9-81ED-4DB2-BD59-A6C34878D82A}">
                    <a16:rowId xmlns:a16="http://schemas.microsoft.com/office/drawing/2014/main" val="2445146072"/>
                  </a:ext>
                </a:extLst>
              </a:tr>
              <a:tr h="0">
                <a:tc>
                  <a:txBody>
                    <a:bodyPr/>
                    <a:lstStyle/>
                    <a:p>
                      <a:pPr algn="ctr"/>
                      <a:r>
                        <a:rPr lang="en-US" sz="1200" dirty="0">
                          <a:solidFill>
                            <a:schemeClr val="bg1"/>
                          </a:solidFill>
                          <a:latin typeface="IBM Plex Sans" panose="020B0503050203000203" pitchFamily="34" charset="0"/>
                        </a:rPr>
                        <a:t>10</a:t>
                      </a:r>
                    </a:p>
                  </a:txBody>
                  <a:tcPr marT="18288" marB="18288"/>
                </a:tc>
                <a:tc>
                  <a:txBody>
                    <a:bodyPr/>
                    <a:lstStyle/>
                    <a:p>
                      <a:r>
                        <a:rPr lang="en-US" sz="1200" dirty="0">
                          <a:solidFill>
                            <a:schemeClr val="bg1"/>
                          </a:solidFill>
                          <a:latin typeface="IBM Plex Sans" panose="020B0503050203000203" pitchFamily="34" charset="0"/>
                        </a:rPr>
                        <a:t>NPS</a:t>
                      </a:r>
                    </a:p>
                  </a:txBody>
                  <a:tcPr marT="18288" marB="1828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192.168.142.80</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algn="ctr"/>
                      <a:r>
                        <a:rPr lang="en-US" sz="1200" dirty="0">
                          <a:solidFill>
                            <a:schemeClr val="bg1"/>
                          </a:solidFill>
                          <a:latin typeface="IBM Plex Sans" panose="020B0503050203000203" pitchFamily="34" charset="0"/>
                        </a:rPr>
                        <a:t>4</a:t>
                      </a:r>
                    </a:p>
                  </a:txBody>
                  <a:tcPr marT="18288" marB="18288"/>
                </a:tc>
                <a:tc>
                  <a:txBody>
                    <a:bodyPr/>
                    <a:lstStyle/>
                    <a:p>
                      <a:pPr algn="ctr"/>
                      <a:r>
                        <a:rPr lang="en-US" sz="1200" dirty="0">
                          <a:solidFill>
                            <a:schemeClr val="bg1"/>
                          </a:solidFill>
                          <a:latin typeface="IBM Plex Sans" panose="020B0503050203000203" pitchFamily="34" charset="0"/>
                        </a:rPr>
                        <a:t>16</a:t>
                      </a:r>
                    </a:p>
                  </a:txBody>
                  <a:tcPr marT="18288" marB="18288"/>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IBM Plex Sans" panose="020B0503050203000203" pitchFamily="34" charset="0"/>
                        </a:rPr>
                        <a:t>200   OS</a:t>
                      </a: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extLst>
                  <a:ext uri="{0D108BD9-81ED-4DB2-BD59-A6C34878D82A}">
                    <a16:rowId xmlns:a16="http://schemas.microsoft.com/office/drawing/2014/main" val="4263564027"/>
                  </a:ext>
                </a:extLst>
              </a:tr>
              <a:tr h="0">
                <a:tc>
                  <a:txBody>
                    <a:bodyPr/>
                    <a:lstStyle/>
                    <a:p>
                      <a:pPr algn="ctr"/>
                      <a:endParaRPr lang="en-US" sz="1200" dirty="0">
                        <a:solidFill>
                          <a:schemeClr val="bg1"/>
                        </a:solidFill>
                        <a:latin typeface="IBM Plex Sans" panose="020B0503050203000203" pitchFamily="34" charset="0"/>
                      </a:endParaRPr>
                    </a:p>
                  </a:txBody>
                  <a:tcPr marT="18288" marB="18288"/>
                </a:tc>
                <a:tc>
                  <a:txBody>
                    <a:bodyPr/>
                    <a:lstStyle/>
                    <a:p>
                      <a:r>
                        <a:rPr lang="en-US" sz="1200" dirty="0">
                          <a:solidFill>
                            <a:schemeClr val="bg1"/>
                          </a:solidFill>
                          <a:latin typeface="IBM Plex Sans" panose="020B0503050203000203" pitchFamily="34" charset="0"/>
                        </a:rPr>
                        <a:t>TOTAL</a:t>
                      </a:r>
                    </a:p>
                  </a:txBody>
                  <a:tcPr marT="18288" marB="18288"/>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IBM Plex Sans" panose="020B0503050203000203" pitchFamily="34" charset="0"/>
                        <a:ea typeface="+mn-ea"/>
                        <a:cs typeface="+mn-cs"/>
                      </a:endParaRPr>
                    </a:p>
                  </a:txBody>
                  <a:tcPr marT="18288" marB="18288"/>
                </a:tc>
                <a:tc>
                  <a:txBody>
                    <a:bodyPr/>
                    <a:lstStyle/>
                    <a:p>
                      <a:pPr algn="ctr"/>
                      <a:r>
                        <a:rPr lang="en-US" sz="1200" dirty="0">
                          <a:solidFill>
                            <a:schemeClr val="bg1"/>
                          </a:solidFill>
                          <a:latin typeface="IBM Plex Sans" panose="020B0503050203000203" pitchFamily="34" charset="0"/>
                        </a:rPr>
                        <a:t>212</a:t>
                      </a:r>
                    </a:p>
                  </a:txBody>
                  <a:tcPr marT="18288" marB="18288"/>
                </a:tc>
                <a:tc>
                  <a:txBody>
                    <a:bodyPr/>
                    <a:lstStyle/>
                    <a:p>
                      <a:pPr algn="ctr"/>
                      <a:r>
                        <a:rPr lang="en-US" sz="1200" dirty="0">
                          <a:solidFill>
                            <a:schemeClr val="bg1"/>
                          </a:solidFill>
                          <a:latin typeface="IBM Plex Sans" panose="020B0503050203000203" pitchFamily="34" charset="0"/>
                        </a:rPr>
                        <a:t>720</a:t>
                      </a:r>
                    </a:p>
                  </a:txBody>
                  <a:tcPr marT="18288" marB="18288"/>
                </a:tc>
                <a:tc>
                  <a:txBody>
                    <a:bodyPr/>
                    <a:lstStyle/>
                    <a:p>
                      <a:pPr algn="ctr"/>
                      <a:r>
                        <a:rPr lang="en-US" sz="1200" dirty="0">
                          <a:solidFill>
                            <a:schemeClr val="bg1"/>
                          </a:solidFill>
                          <a:latin typeface="IBM Plex Sans" panose="020B0503050203000203" pitchFamily="34" charset="0"/>
                        </a:rPr>
                        <a:t>    5,250</a:t>
                      </a:r>
                    </a:p>
                  </a:txBody>
                  <a:tcPr marT="18288" marB="18288"/>
                </a:tc>
                <a:extLst>
                  <a:ext uri="{0D108BD9-81ED-4DB2-BD59-A6C34878D82A}">
                    <a16:rowId xmlns:a16="http://schemas.microsoft.com/office/drawing/2014/main" val="4203296369"/>
                  </a:ext>
                </a:extLst>
              </a:tr>
            </a:tbl>
          </a:graphicData>
        </a:graphic>
      </p:graphicFrame>
      <p:cxnSp>
        <p:nvCxnSpPr>
          <p:cNvPr id="7" name="Straight Connector 6">
            <a:extLst>
              <a:ext uri="{FF2B5EF4-FFF2-40B4-BE49-F238E27FC236}">
                <a16:creationId xmlns:a16="http://schemas.microsoft.com/office/drawing/2014/main" id="{83A4181C-D659-4177-9CF0-FEE9C8CF7310}"/>
              </a:ext>
            </a:extLst>
          </p:cNvPr>
          <p:cNvCxnSpPr>
            <a:cxnSpLocks/>
          </p:cNvCxnSpPr>
          <p:nvPr/>
        </p:nvCxnSpPr>
        <p:spPr>
          <a:xfrm>
            <a:off x="914400" y="1504950"/>
            <a:ext cx="0" cy="249292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C93E831-CCA7-4E3E-99B9-3E1175679C29}"/>
              </a:ext>
            </a:extLst>
          </p:cNvPr>
          <p:cNvSpPr txBox="1"/>
          <p:nvPr/>
        </p:nvSpPr>
        <p:spPr>
          <a:xfrm>
            <a:off x="152400" y="2495550"/>
            <a:ext cx="1828800" cy="369332"/>
          </a:xfrm>
          <a:prstGeom prst="rect">
            <a:avLst/>
          </a:prstGeom>
          <a:noFill/>
          <a:scene3d>
            <a:camera prst="orthographicFront">
              <a:rot lat="0" lon="0" rev="5400000"/>
            </a:camera>
            <a:lightRig rig="threePt" dir="t"/>
          </a:scene3d>
        </p:spPr>
        <p:txBody>
          <a:bodyPr wrap="square" rtlCol="0">
            <a:spAutoFit/>
          </a:bodyPr>
          <a:lstStyle/>
          <a:p>
            <a:r>
              <a:rPr lang="en-US" dirty="0"/>
              <a:t>CPD CLUSTER</a:t>
            </a:r>
          </a:p>
        </p:txBody>
      </p:sp>
      <p:cxnSp>
        <p:nvCxnSpPr>
          <p:cNvPr id="11" name="Straight Connector 10">
            <a:extLst>
              <a:ext uri="{FF2B5EF4-FFF2-40B4-BE49-F238E27FC236}">
                <a16:creationId xmlns:a16="http://schemas.microsoft.com/office/drawing/2014/main" id="{7B98A4B3-DF38-4C51-8097-21708C4BE7F8}"/>
              </a:ext>
            </a:extLst>
          </p:cNvPr>
          <p:cNvCxnSpPr>
            <a:cxnSpLocks/>
          </p:cNvCxnSpPr>
          <p:nvPr/>
        </p:nvCxnSpPr>
        <p:spPr>
          <a:xfrm flipH="1">
            <a:off x="914400" y="1504950"/>
            <a:ext cx="342550" cy="0"/>
          </a:xfrm>
          <a:prstGeom prst="line">
            <a:avLst/>
          </a:prstGeom>
          <a:ln>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3FD9C96-EE3B-4C19-88FD-D768CCDE21D9}"/>
              </a:ext>
            </a:extLst>
          </p:cNvPr>
          <p:cNvCxnSpPr>
            <a:cxnSpLocks/>
          </p:cNvCxnSpPr>
          <p:nvPr/>
        </p:nvCxnSpPr>
        <p:spPr>
          <a:xfrm flipH="1">
            <a:off x="914400" y="4019550"/>
            <a:ext cx="342550" cy="0"/>
          </a:xfrm>
          <a:prstGeom prst="line">
            <a:avLst/>
          </a:prstGeom>
          <a:ln>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3" name="Footer Placeholder 3">
            <a:extLst>
              <a:ext uri="{FF2B5EF4-FFF2-40B4-BE49-F238E27FC236}">
                <a16:creationId xmlns:a16="http://schemas.microsoft.com/office/drawing/2014/main" id="{FE258C0B-EFA4-4318-AEE3-D2AB8D5A01A0}"/>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
        <p:nvSpPr>
          <p:cNvPr id="10" name="Slide Number Placeholder 2">
            <a:extLst>
              <a:ext uri="{FF2B5EF4-FFF2-40B4-BE49-F238E27FC236}">
                <a16:creationId xmlns:a16="http://schemas.microsoft.com/office/drawing/2014/main" id="{C22E6D82-58F5-488A-8963-F6246B62A6AF}"/>
              </a:ext>
            </a:extLst>
          </p:cNvPr>
          <p:cNvSpPr txBox="1">
            <a:spLocks/>
          </p:cNvSpPr>
          <p:nvPr/>
        </p:nvSpPr>
        <p:spPr>
          <a:xfrm>
            <a:off x="8610600" y="4781550"/>
            <a:ext cx="38100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ヒラギノ角ゴ Pro W3" pitchFamily="120"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 W3" pitchFamily="120"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 W3" pitchFamily="120"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 W3" pitchFamily="120"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 W3" pitchFamily="120" charset="-128"/>
                <a:cs typeface="+mn-cs"/>
              </a:defRPr>
            </a:lvl5pPr>
            <a:lvl6pPr marL="2286000" algn="l" defTabSz="914400" rtl="0" eaLnBrk="1" latinLnBrk="0" hangingPunct="1">
              <a:defRPr kern="1200">
                <a:solidFill>
                  <a:schemeClr val="tx1"/>
                </a:solidFill>
                <a:latin typeface="Arial" pitchFamily="34" charset="0"/>
                <a:ea typeface="ヒラギノ角ゴ Pro W3" pitchFamily="120" charset="-128"/>
                <a:cs typeface="+mn-cs"/>
              </a:defRPr>
            </a:lvl6pPr>
            <a:lvl7pPr marL="2743200" algn="l" defTabSz="914400" rtl="0" eaLnBrk="1" latinLnBrk="0" hangingPunct="1">
              <a:defRPr kern="1200">
                <a:solidFill>
                  <a:schemeClr val="tx1"/>
                </a:solidFill>
                <a:latin typeface="Arial" pitchFamily="34" charset="0"/>
                <a:ea typeface="ヒラギノ角ゴ Pro W3" pitchFamily="120" charset="-128"/>
                <a:cs typeface="+mn-cs"/>
              </a:defRPr>
            </a:lvl7pPr>
            <a:lvl8pPr marL="3200400" algn="l" defTabSz="914400" rtl="0" eaLnBrk="1" latinLnBrk="0" hangingPunct="1">
              <a:defRPr kern="1200">
                <a:solidFill>
                  <a:schemeClr val="tx1"/>
                </a:solidFill>
                <a:latin typeface="Arial" pitchFamily="34" charset="0"/>
                <a:ea typeface="ヒラギノ角ゴ Pro W3" pitchFamily="120" charset="-128"/>
                <a:cs typeface="+mn-cs"/>
              </a:defRPr>
            </a:lvl8pPr>
            <a:lvl9pPr marL="3657600" algn="l" defTabSz="914400" rtl="0" eaLnBrk="1" latinLnBrk="0" hangingPunct="1">
              <a:defRPr kern="1200">
                <a:solidFill>
                  <a:schemeClr val="tx1"/>
                </a:solidFill>
                <a:latin typeface="Arial" pitchFamily="34" charset="0"/>
                <a:ea typeface="ヒラギノ角ゴ Pro W3" pitchFamily="120" charset="-128"/>
                <a:cs typeface="+mn-cs"/>
              </a:defRPr>
            </a:lvl9pPr>
          </a:lstStyle>
          <a:p>
            <a:fld id="{D0BE6F14-FF48-0F4F-A8AA-2E3F25371E4A}" type="slidenum">
              <a:rPr lang="en-US" sz="1000" smtClean="0"/>
              <a:pPr/>
              <a:t>12</a:t>
            </a:fld>
            <a:endParaRPr lang="en-US" sz="1000" dirty="0"/>
          </a:p>
        </p:txBody>
      </p:sp>
    </p:spTree>
    <p:extLst>
      <p:ext uri="{BB962C8B-B14F-4D97-AF65-F5344CB8AC3E}">
        <p14:creationId xmlns:p14="http://schemas.microsoft.com/office/powerpoint/2010/main" val="3616058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32EEBCD-4777-44D5-B74E-39435D717C43}"/>
              </a:ext>
            </a:extLst>
          </p:cNvPr>
          <p:cNvSpPr txBox="1">
            <a:spLocks/>
          </p:cNvSpPr>
          <p:nvPr/>
        </p:nvSpPr>
        <p:spPr>
          <a:xfrm>
            <a:off x="301752" y="210313"/>
            <a:ext cx="8486522" cy="532638"/>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algn="ctr"/>
            <a:r>
              <a:rPr lang="en-US" dirty="0">
                <a:solidFill>
                  <a:schemeClr val="bg1">
                    <a:lumMod val="25000"/>
                    <a:lumOff val="75000"/>
                  </a:schemeClr>
                </a:solidFill>
                <a:latin typeface="IBM Plex Sans" panose="020B0503050203000203" pitchFamily="34" charset="0"/>
                <a:ea typeface="+mj-ea"/>
              </a:rPr>
              <a:t>Cloud Pak for Data Workshop</a:t>
            </a:r>
          </a:p>
          <a:p>
            <a:pPr algn="ctr"/>
            <a:r>
              <a:rPr lang="en-US" sz="2000" dirty="0">
                <a:solidFill>
                  <a:schemeClr val="bg1">
                    <a:lumMod val="25000"/>
                    <a:lumOff val="75000"/>
                  </a:schemeClr>
                </a:solidFill>
                <a:latin typeface="IBM Plex Sans" panose="020B0503050203000203" pitchFamily="34" charset="0"/>
              </a:rPr>
              <a:t>V9.0 Core labs</a:t>
            </a:r>
          </a:p>
        </p:txBody>
      </p:sp>
      <p:sp>
        <p:nvSpPr>
          <p:cNvPr id="6" name="Footer Placeholder 3">
            <a:extLst>
              <a:ext uri="{FF2B5EF4-FFF2-40B4-BE49-F238E27FC236}">
                <a16:creationId xmlns:a16="http://schemas.microsoft.com/office/drawing/2014/main" id="{069AC592-3EAE-49C3-AD58-F61FACC0295F}"/>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
        <p:nvSpPr>
          <p:cNvPr id="7" name="Slide Number Placeholder 2">
            <a:extLst>
              <a:ext uri="{FF2B5EF4-FFF2-40B4-BE49-F238E27FC236}">
                <a16:creationId xmlns:a16="http://schemas.microsoft.com/office/drawing/2014/main" id="{0D4933D9-2EA4-413E-B1B2-BE7EE5F220F5}"/>
              </a:ext>
            </a:extLst>
          </p:cNvPr>
          <p:cNvSpPr txBox="1">
            <a:spLocks/>
          </p:cNvSpPr>
          <p:nvPr/>
        </p:nvSpPr>
        <p:spPr>
          <a:xfrm>
            <a:off x="8610600" y="4781550"/>
            <a:ext cx="38100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ヒラギノ角ゴ Pro W3" pitchFamily="120"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 W3" pitchFamily="120"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 W3" pitchFamily="120"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 W3" pitchFamily="120"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 W3" pitchFamily="120" charset="-128"/>
                <a:cs typeface="+mn-cs"/>
              </a:defRPr>
            </a:lvl5pPr>
            <a:lvl6pPr marL="2286000" algn="l" defTabSz="914400" rtl="0" eaLnBrk="1" latinLnBrk="0" hangingPunct="1">
              <a:defRPr kern="1200">
                <a:solidFill>
                  <a:schemeClr val="tx1"/>
                </a:solidFill>
                <a:latin typeface="Arial" pitchFamily="34" charset="0"/>
                <a:ea typeface="ヒラギノ角ゴ Pro W3" pitchFamily="120" charset="-128"/>
                <a:cs typeface="+mn-cs"/>
              </a:defRPr>
            </a:lvl6pPr>
            <a:lvl7pPr marL="2743200" algn="l" defTabSz="914400" rtl="0" eaLnBrk="1" latinLnBrk="0" hangingPunct="1">
              <a:defRPr kern="1200">
                <a:solidFill>
                  <a:schemeClr val="tx1"/>
                </a:solidFill>
                <a:latin typeface="Arial" pitchFamily="34" charset="0"/>
                <a:ea typeface="ヒラギノ角ゴ Pro W3" pitchFamily="120" charset="-128"/>
                <a:cs typeface="+mn-cs"/>
              </a:defRPr>
            </a:lvl7pPr>
            <a:lvl8pPr marL="3200400" algn="l" defTabSz="914400" rtl="0" eaLnBrk="1" latinLnBrk="0" hangingPunct="1">
              <a:defRPr kern="1200">
                <a:solidFill>
                  <a:schemeClr val="tx1"/>
                </a:solidFill>
                <a:latin typeface="Arial" pitchFamily="34" charset="0"/>
                <a:ea typeface="ヒラギノ角ゴ Pro W3" pitchFamily="120" charset="-128"/>
                <a:cs typeface="+mn-cs"/>
              </a:defRPr>
            </a:lvl8pPr>
            <a:lvl9pPr marL="3657600" algn="l" defTabSz="914400" rtl="0" eaLnBrk="1" latinLnBrk="0" hangingPunct="1">
              <a:defRPr kern="1200">
                <a:solidFill>
                  <a:schemeClr val="tx1"/>
                </a:solidFill>
                <a:latin typeface="Arial" pitchFamily="34" charset="0"/>
                <a:ea typeface="ヒラギノ角ゴ Pro W3" pitchFamily="120" charset="-128"/>
                <a:cs typeface="+mn-cs"/>
              </a:defRPr>
            </a:lvl9pPr>
          </a:lstStyle>
          <a:p>
            <a:fld id="{D0BE6F14-FF48-0F4F-A8AA-2E3F25371E4A}" type="slidenum">
              <a:rPr lang="en-US" sz="1000" smtClean="0"/>
              <a:pPr/>
              <a:t>13</a:t>
            </a:fld>
            <a:endParaRPr lang="en-US" sz="1000" dirty="0"/>
          </a:p>
        </p:txBody>
      </p:sp>
      <p:graphicFrame>
        <p:nvGraphicFramePr>
          <p:cNvPr id="3" name="Table 3">
            <a:extLst>
              <a:ext uri="{FF2B5EF4-FFF2-40B4-BE49-F238E27FC236}">
                <a16:creationId xmlns:a16="http://schemas.microsoft.com/office/drawing/2014/main" id="{ED54226D-FE76-4520-A0C4-DC21BA10F5E9}"/>
              </a:ext>
            </a:extLst>
          </p:cNvPr>
          <p:cNvGraphicFramePr>
            <a:graphicFrameLocks noGrp="1"/>
          </p:cNvGraphicFramePr>
          <p:nvPr>
            <p:extLst>
              <p:ext uri="{D42A27DB-BD31-4B8C-83A1-F6EECF244321}">
                <p14:modId xmlns:p14="http://schemas.microsoft.com/office/powerpoint/2010/main" val="736534260"/>
              </p:ext>
            </p:extLst>
          </p:nvPr>
        </p:nvGraphicFramePr>
        <p:xfrm>
          <a:off x="381000" y="971550"/>
          <a:ext cx="8458200" cy="3200400"/>
        </p:xfrm>
        <a:graphic>
          <a:graphicData uri="http://schemas.openxmlformats.org/drawingml/2006/table">
            <a:tbl>
              <a:tblPr firstRow="1" bandRow="1">
                <a:tableStyleId>{912C8C85-51F0-491E-9774-3900AFEF0FD7}</a:tableStyleId>
              </a:tblPr>
              <a:tblGrid>
                <a:gridCol w="2743200">
                  <a:extLst>
                    <a:ext uri="{9D8B030D-6E8A-4147-A177-3AD203B41FA5}">
                      <a16:colId xmlns:a16="http://schemas.microsoft.com/office/drawing/2014/main" val="1320115006"/>
                    </a:ext>
                  </a:extLst>
                </a:gridCol>
                <a:gridCol w="990600">
                  <a:extLst>
                    <a:ext uri="{9D8B030D-6E8A-4147-A177-3AD203B41FA5}">
                      <a16:colId xmlns:a16="http://schemas.microsoft.com/office/drawing/2014/main" val="1573353547"/>
                    </a:ext>
                  </a:extLst>
                </a:gridCol>
                <a:gridCol w="4724400">
                  <a:extLst>
                    <a:ext uri="{9D8B030D-6E8A-4147-A177-3AD203B41FA5}">
                      <a16:colId xmlns:a16="http://schemas.microsoft.com/office/drawing/2014/main" val="3948025446"/>
                    </a:ext>
                  </a:extLst>
                </a:gridCol>
              </a:tblGrid>
              <a:tr h="152400">
                <a:tc>
                  <a:txBody>
                    <a:bodyPr/>
                    <a:lstStyle/>
                    <a:p>
                      <a:pPr rtl="0"/>
                      <a:r>
                        <a:rPr lang="en-US" sz="1200" u="none" strike="noStrike" baseline="0" dirty="0"/>
                        <a:t>Lab</a:t>
                      </a:r>
                      <a:endParaRPr lang="en-US" sz="1200" b="1" i="0" u="none" strike="noStrike" baseline="0" dirty="0">
                        <a:solidFill>
                          <a:schemeClr val="bg1"/>
                        </a:solidFill>
                        <a:latin typeface="+mn-lt"/>
                      </a:endParaRPr>
                    </a:p>
                  </a:txBody>
                  <a:tcPr/>
                </a:tc>
                <a:tc>
                  <a:txBody>
                    <a:bodyPr/>
                    <a:lstStyle/>
                    <a:p>
                      <a:pPr rtl="0"/>
                      <a:r>
                        <a:rPr lang="en-US" sz="1200" u="none" strike="noStrike" baseline="0" dirty="0"/>
                        <a:t>Comment</a:t>
                      </a:r>
                      <a:endParaRPr lang="en-US" sz="1200" b="1" i="0" u="none" strike="noStrike" baseline="0" dirty="0">
                        <a:solidFill>
                          <a:schemeClr val="bg1"/>
                        </a:solidFill>
                        <a:latin typeface="+mn-lt"/>
                      </a:endParaRPr>
                    </a:p>
                  </a:txBody>
                  <a:tcPr/>
                </a:tc>
                <a:tc>
                  <a:txBody>
                    <a:bodyPr/>
                    <a:lstStyle/>
                    <a:p>
                      <a:pPr rtl="0"/>
                      <a:r>
                        <a:rPr lang="en-US" sz="1200" u="none" strike="noStrike" baseline="0" dirty="0"/>
                        <a:t>Service(s) used</a:t>
                      </a:r>
                      <a:endParaRPr lang="en-US" sz="1200" b="1" i="0" u="none" strike="noStrike" baseline="0" dirty="0">
                        <a:solidFill>
                          <a:schemeClr val="bg1"/>
                        </a:solidFill>
                        <a:latin typeface="+mn-lt"/>
                      </a:endParaRPr>
                    </a:p>
                  </a:txBody>
                  <a:tcPr/>
                </a:tc>
                <a:extLst>
                  <a:ext uri="{0D108BD9-81ED-4DB2-BD59-A6C34878D82A}">
                    <a16:rowId xmlns:a16="http://schemas.microsoft.com/office/drawing/2014/main" val="4008151398"/>
                  </a:ext>
                </a:extLst>
              </a:tr>
              <a:tr h="213360">
                <a:tc>
                  <a:txBody>
                    <a:bodyPr/>
                    <a:lstStyle/>
                    <a:p>
                      <a:r>
                        <a:rPr lang="en-US" sz="1200" u="none" strike="noStrike" kern="1200" baseline="0" dirty="0"/>
                        <a:t>01 - Getting Started</a:t>
                      </a:r>
                      <a:endParaRPr lang="en-US" sz="1200" dirty="0">
                        <a:solidFill>
                          <a:schemeClr val="bg1"/>
                        </a:solidFill>
                        <a:latin typeface="+mn-lt"/>
                      </a:endParaRPr>
                    </a:p>
                  </a:txBody>
                  <a:tcPr/>
                </a:tc>
                <a:tc>
                  <a:txBody>
                    <a:bodyPr/>
                    <a:lstStyle/>
                    <a:p>
                      <a:r>
                        <a:rPr lang="en-US" sz="1200" dirty="0"/>
                        <a:t>Updated</a:t>
                      </a:r>
                      <a:endParaRPr lang="en-US" sz="1200" dirty="0">
                        <a:solidFill>
                          <a:schemeClr val="bg1"/>
                        </a:solidFill>
                        <a:latin typeface="+mn-lt"/>
                      </a:endParaRPr>
                    </a:p>
                  </a:txBody>
                  <a:tcPr/>
                </a:tc>
                <a:tc>
                  <a:txBody>
                    <a:bodyPr/>
                    <a:lstStyle/>
                    <a:p>
                      <a:r>
                        <a:rPr lang="en-US" sz="1200" u="none" strike="noStrike" kern="1200" baseline="0" dirty="0"/>
                        <a:t>CPD Lite (Control Plane), OpenShift, Metrics Server</a:t>
                      </a:r>
                      <a:endParaRPr lang="en-US" sz="1200" dirty="0">
                        <a:solidFill>
                          <a:schemeClr val="bg1"/>
                        </a:solidFill>
                        <a:latin typeface="+mn-lt"/>
                      </a:endParaRPr>
                    </a:p>
                  </a:txBody>
                  <a:tcPr/>
                </a:tc>
                <a:extLst>
                  <a:ext uri="{0D108BD9-81ED-4DB2-BD59-A6C34878D82A}">
                    <a16:rowId xmlns:a16="http://schemas.microsoft.com/office/drawing/2014/main" val="262941407"/>
                  </a:ext>
                </a:extLst>
              </a:tr>
              <a:tr h="198120">
                <a:tc>
                  <a:txBody>
                    <a:bodyPr/>
                    <a:lstStyle/>
                    <a:p>
                      <a:r>
                        <a:rPr lang="en-US" sz="1200" u="none" strike="noStrike" kern="1200" baseline="0" dirty="0"/>
                        <a:t>02 - Business Use Case</a:t>
                      </a:r>
                      <a:endParaRPr lang="en-US" sz="1200" dirty="0">
                        <a:solidFill>
                          <a:schemeClr val="bg1"/>
                        </a:solidFill>
                        <a:latin typeface="+mn-lt"/>
                      </a:endParaRPr>
                    </a:p>
                  </a:txBody>
                  <a:tcPr/>
                </a:tc>
                <a:tc>
                  <a:txBody>
                    <a:bodyPr/>
                    <a:lstStyle/>
                    <a:p>
                      <a:endParaRPr lang="en-US" sz="1200" dirty="0">
                        <a:solidFill>
                          <a:schemeClr val="bg1"/>
                        </a:solidFill>
                        <a:latin typeface="+mn-lt"/>
                      </a:endParaRPr>
                    </a:p>
                  </a:txBody>
                  <a:tcPr/>
                </a:tc>
                <a:tc>
                  <a:txBody>
                    <a:bodyPr/>
                    <a:lstStyle/>
                    <a:p>
                      <a:r>
                        <a:rPr lang="en-US" sz="1200" u="none" strike="noStrike" kern="1200" baseline="0" dirty="0"/>
                        <a:t>Cognos Dashboard Embedded</a:t>
                      </a:r>
                      <a:endParaRPr lang="en-US" sz="1200" dirty="0">
                        <a:solidFill>
                          <a:schemeClr val="bg1"/>
                        </a:solidFill>
                        <a:latin typeface="+mn-lt"/>
                      </a:endParaRPr>
                    </a:p>
                  </a:txBody>
                  <a:tcPr/>
                </a:tc>
                <a:extLst>
                  <a:ext uri="{0D108BD9-81ED-4DB2-BD59-A6C34878D82A}">
                    <a16:rowId xmlns:a16="http://schemas.microsoft.com/office/drawing/2014/main" val="4122486618"/>
                  </a:ext>
                </a:extLst>
              </a:tr>
              <a:tr h="0">
                <a:tc>
                  <a:txBody>
                    <a:bodyPr/>
                    <a:lstStyle/>
                    <a:p>
                      <a:r>
                        <a:rPr lang="en-US" sz="1200" u="none" strike="noStrike" kern="1200" baseline="0" dirty="0"/>
                        <a:t>03 - Collect Connections</a:t>
                      </a:r>
                      <a:endParaRPr lang="en-US" sz="1200" dirty="0">
                        <a:solidFill>
                          <a:schemeClr val="bg1"/>
                        </a:solidFill>
                        <a:latin typeface="+mn-lt"/>
                      </a:endParaRPr>
                    </a:p>
                  </a:txBody>
                  <a:tcPr/>
                </a:tc>
                <a:tc>
                  <a:txBody>
                    <a:bodyPr/>
                    <a:lstStyle/>
                    <a:p>
                      <a:endParaRPr lang="en-US" sz="1200" dirty="0">
                        <a:solidFill>
                          <a:schemeClr val="bg1"/>
                        </a:solidFill>
                        <a:latin typeface="+mn-lt"/>
                      </a:endParaRPr>
                    </a:p>
                  </a:txBody>
                  <a:tcPr/>
                </a:tc>
                <a:tc>
                  <a:txBody>
                    <a:bodyPr/>
                    <a:lstStyle/>
                    <a:p>
                      <a:r>
                        <a:rPr lang="en-US" sz="1200" u="none" strike="noStrike" kern="1200" baseline="0" dirty="0"/>
                        <a:t>Db2 Advanced Edition, MongoDB</a:t>
                      </a:r>
                      <a:endParaRPr lang="en-US" sz="1200" dirty="0">
                        <a:solidFill>
                          <a:schemeClr val="bg1"/>
                        </a:solidFill>
                        <a:latin typeface="+mn-lt"/>
                      </a:endParaRPr>
                    </a:p>
                  </a:txBody>
                  <a:tcPr/>
                </a:tc>
                <a:extLst>
                  <a:ext uri="{0D108BD9-81ED-4DB2-BD59-A6C34878D82A}">
                    <a16:rowId xmlns:a16="http://schemas.microsoft.com/office/drawing/2014/main" val="2029765332"/>
                  </a:ext>
                </a:extLst>
              </a:tr>
              <a:tr h="0">
                <a:tc>
                  <a:txBody>
                    <a:bodyPr/>
                    <a:lstStyle/>
                    <a:p>
                      <a:r>
                        <a:rPr lang="en-US" sz="1200" u="none" strike="noStrike" kern="1200" baseline="0" dirty="0"/>
                        <a:t>04 - Organize</a:t>
                      </a:r>
                      <a:endParaRPr lang="en-US" sz="1200" dirty="0">
                        <a:solidFill>
                          <a:schemeClr val="bg1"/>
                        </a:solidFill>
                        <a:latin typeface="+mn-lt"/>
                      </a:endParaRPr>
                    </a:p>
                  </a:txBody>
                  <a:tcPr/>
                </a:tc>
                <a:tc>
                  <a:txBody>
                    <a:bodyPr/>
                    <a:lstStyle/>
                    <a:p>
                      <a:endParaRPr lang="en-US" sz="1200" dirty="0">
                        <a:solidFill>
                          <a:schemeClr val="bg1"/>
                        </a:solidFill>
                        <a:latin typeface="+mn-lt"/>
                      </a:endParaRPr>
                    </a:p>
                  </a:txBody>
                  <a:tcPr/>
                </a:tc>
                <a:tc>
                  <a:txBody>
                    <a:bodyPr/>
                    <a:lstStyle/>
                    <a:p>
                      <a:r>
                        <a:rPr lang="en-US" sz="1200" u="none" strike="noStrike" kern="1200" baseline="0" dirty="0"/>
                        <a:t>Watson Knowledge Catalog, Data Stage Edition, Watson Studio (Local), Db2 Advanced Edition</a:t>
                      </a:r>
                      <a:endParaRPr lang="en-US" sz="1200" dirty="0">
                        <a:solidFill>
                          <a:schemeClr val="bg1"/>
                        </a:solidFill>
                        <a:latin typeface="+mn-lt"/>
                      </a:endParaRPr>
                    </a:p>
                  </a:txBody>
                  <a:tcPr/>
                </a:tc>
                <a:extLst>
                  <a:ext uri="{0D108BD9-81ED-4DB2-BD59-A6C34878D82A}">
                    <a16:rowId xmlns:a16="http://schemas.microsoft.com/office/drawing/2014/main" val="2846657929"/>
                  </a:ext>
                </a:extLst>
              </a:tr>
              <a:tr h="152400">
                <a:tc>
                  <a:txBody>
                    <a:bodyPr/>
                    <a:lstStyle/>
                    <a:p>
                      <a:r>
                        <a:rPr lang="en-US" sz="1200" u="none" strike="noStrike" kern="1200" baseline="0" dirty="0"/>
                        <a:t>05 - Collect: Data Virtualization</a:t>
                      </a:r>
                      <a:endParaRPr lang="en-US" sz="1200" dirty="0">
                        <a:solidFill>
                          <a:schemeClr val="bg1"/>
                        </a:solidFill>
                        <a:latin typeface="+mn-lt"/>
                      </a:endParaRPr>
                    </a:p>
                  </a:txBody>
                  <a:tcPr/>
                </a:tc>
                <a:tc>
                  <a:txBody>
                    <a:bodyPr/>
                    <a:lstStyle/>
                    <a:p>
                      <a:r>
                        <a:rPr lang="en-US" sz="1200" dirty="0"/>
                        <a:t>Updated</a:t>
                      </a:r>
                      <a:endParaRPr lang="en-US" sz="1200" dirty="0">
                        <a:solidFill>
                          <a:schemeClr val="bg1"/>
                        </a:solidFill>
                        <a:latin typeface="+mn-lt"/>
                      </a:endParaRPr>
                    </a:p>
                  </a:txBody>
                  <a:tcPr/>
                </a:tc>
                <a:tc>
                  <a:txBody>
                    <a:bodyPr/>
                    <a:lstStyle/>
                    <a:p>
                      <a:r>
                        <a:rPr lang="en-US" sz="1200" u="none" strike="noStrike" kern="1200" baseline="0" dirty="0"/>
                        <a:t>Data Virtualization, Db2 Advanced Edition, MongoDB</a:t>
                      </a:r>
                      <a:endParaRPr lang="en-US" sz="1200" dirty="0">
                        <a:solidFill>
                          <a:schemeClr val="bg1"/>
                        </a:solidFill>
                        <a:latin typeface="+mn-lt"/>
                      </a:endParaRPr>
                    </a:p>
                  </a:txBody>
                  <a:tcPr/>
                </a:tc>
                <a:extLst>
                  <a:ext uri="{0D108BD9-81ED-4DB2-BD59-A6C34878D82A}">
                    <a16:rowId xmlns:a16="http://schemas.microsoft.com/office/drawing/2014/main" val="938189202"/>
                  </a:ext>
                </a:extLst>
              </a:tr>
              <a:tr h="137160">
                <a:tc>
                  <a:txBody>
                    <a:bodyPr/>
                    <a:lstStyle/>
                    <a:p>
                      <a:r>
                        <a:rPr lang="en-US" sz="1200" u="none" strike="noStrike" kern="1200" baseline="0" dirty="0"/>
                        <a:t>06 - Analyze: AutoAI and Notebook</a:t>
                      </a:r>
                      <a:endParaRPr lang="en-US" sz="1200" dirty="0">
                        <a:solidFill>
                          <a:schemeClr val="bg1"/>
                        </a:solidFill>
                        <a:latin typeface="+mn-lt"/>
                      </a:endParaRPr>
                    </a:p>
                  </a:txBody>
                  <a:tcPr/>
                </a:tc>
                <a:tc>
                  <a:txBody>
                    <a:bodyPr/>
                    <a:lstStyle/>
                    <a:p>
                      <a:r>
                        <a:rPr lang="en-US" sz="1200" dirty="0"/>
                        <a:t>Updated</a:t>
                      </a:r>
                      <a:endParaRPr lang="en-US" sz="1200" dirty="0">
                        <a:solidFill>
                          <a:schemeClr val="bg1"/>
                        </a:solidFill>
                        <a:latin typeface="+mn-lt"/>
                      </a:endParaRPr>
                    </a:p>
                  </a:txBody>
                  <a:tcPr/>
                </a:tc>
                <a:tc>
                  <a:txBody>
                    <a:bodyPr/>
                    <a:lstStyle/>
                    <a:p>
                      <a:r>
                        <a:rPr lang="en-US" sz="1200" u="none" strike="noStrike" kern="1200" baseline="0" dirty="0"/>
                        <a:t>Watson Studio (Local), Watson Machine Learning</a:t>
                      </a:r>
                      <a:endParaRPr lang="en-US" sz="1200" dirty="0">
                        <a:solidFill>
                          <a:schemeClr val="bg1"/>
                        </a:solidFill>
                        <a:latin typeface="+mn-lt"/>
                      </a:endParaRPr>
                    </a:p>
                  </a:txBody>
                  <a:tcPr/>
                </a:tc>
                <a:extLst>
                  <a:ext uri="{0D108BD9-81ED-4DB2-BD59-A6C34878D82A}">
                    <a16:rowId xmlns:a16="http://schemas.microsoft.com/office/drawing/2014/main" val="4044457405"/>
                  </a:ext>
                </a:extLst>
              </a:tr>
              <a:tr h="121920">
                <a:tc>
                  <a:txBody>
                    <a:bodyPr/>
                    <a:lstStyle/>
                    <a:p>
                      <a:r>
                        <a:rPr lang="en-US" sz="1200" u="none" strike="noStrike" kern="1200" baseline="0" dirty="0"/>
                        <a:t>07 - Deploy</a:t>
                      </a:r>
                      <a:endParaRPr lang="en-US" sz="1200" dirty="0">
                        <a:solidFill>
                          <a:schemeClr val="bg1"/>
                        </a:solidFill>
                        <a:latin typeface="+mn-lt"/>
                      </a:endParaRPr>
                    </a:p>
                  </a:txBody>
                  <a:tcPr/>
                </a:tc>
                <a:tc>
                  <a:txBody>
                    <a:bodyPr/>
                    <a:lstStyle/>
                    <a:p>
                      <a:endParaRPr lang="en-US" sz="1200" dirty="0">
                        <a:solidFill>
                          <a:schemeClr val="bg1"/>
                        </a:solidFill>
                        <a:latin typeface="+mn-lt"/>
                      </a:endParaRPr>
                    </a:p>
                  </a:txBody>
                  <a:tcPr/>
                </a:tc>
                <a:tc>
                  <a:txBody>
                    <a:bodyPr/>
                    <a:lstStyle/>
                    <a:p>
                      <a:r>
                        <a:rPr lang="en-US" sz="1200" u="none" strike="noStrike" kern="1200" baseline="0" dirty="0"/>
                        <a:t>Watson Machine Learning</a:t>
                      </a:r>
                      <a:endParaRPr lang="en-US" sz="1200" b="1" dirty="0">
                        <a:solidFill>
                          <a:schemeClr val="bg1"/>
                        </a:solidFill>
                        <a:latin typeface="+mn-lt"/>
                      </a:endParaRPr>
                    </a:p>
                  </a:txBody>
                  <a:tcPr/>
                </a:tc>
                <a:extLst>
                  <a:ext uri="{0D108BD9-81ED-4DB2-BD59-A6C34878D82A}">
                    <a16:rowId xmlns:a16="http://schemas.microsoft.com/office/drawing/2014/main" val="365641828"/>
                  </a:ext>
                </a:extLst>
              </a:tr>
              <a:tr h="121920">
                <a:tc>
                  <a:txBody>
                    <a:bodyPr/>
                    <a:lstStyle/>
                    <a:p>
                      <a:r>
                        <a:rPr lang="en-US" sz="1200" u="none" strike="noStrike" kern="1200" baseline="0" dirty="0"/>
                        <a:t>08 - Infuse: OpenScale</a:t>
                      </a:r>
                      <a:endParaRPr lang="en-US" sz="1200" dirty="0">
                        <a:solidFill>
                          <a:schemeClr val="bg1"/>
                        </a:solidFill>
                        <a:latin typeface="+mn-lt"/>
                      </a:endParaRPr>
                    </a:p>
                  </a:txBody>
                  <a:tcPr/>
                </a:tc>
                <a:tc>
                  <a:txBody>
                    <a:bodyPr/>
                    <a:lstStyle/>
                    <a:p>
                      <a:r>
                        <a:rPr lang="en-US" sz="1200" dirty="0"/>
                        <a:t>Updated</a:t>
                      </a:r>
                      <a:endParaRPr lang="en-US" sz="1200" dirty="0">
                        <a:solidFill>
                          <a:schemeClr val="bg1"/>
                        </a:solidFill>
                        <a:latin typeface="+mn-lt"/>
                      </a:endParaRPr>
                    </a:p>
                  </a:txBody>
                  <a:tcPr/>
                </a:tc>
                <a:tc>
                  <a:txBody>
                    <a:bodyPr/>
                    <a:lstStyle/>
                    <a:p>
                      <a:r>
                        <a:rPr lang="en-US" sz="1200" u="none" strike="noStrike" kern="1200" baseline="0" dirty="0"/>
                        <a:t>Watson OpenScale, Watson Machine Learning</a:t>
                      </a:r>
                      <a:endParaRPr lang="en-US" sz="1200" dirty="0">
                        <a:solidFill>
                          <a:schemeClr val="bg1"/>
                        </a:solidFill>
                        <a:latin typeface="+mn-lt"/>
                      </a:endParaRPr>
                    </a:p>
                  </a:txBody>
                  <a:tcPr/>
                </a:tc>
                <a:extLst>
                  <a:ext uri="{0D108BD9-81ED-4DB2-BD59-A6C34878D82A}">
                    <a16:rowId xmlns:a16="http://schemas.microsoft.com/office/drawing/2014/main" val="3399913925"/>
                  </a:ext>
                </a:extLst>
              </a:tr>
              <a:tr h="121920">
                <a:tc>
                  <a:txBody>
                    <a:bodyPr/>
                    <a:lstStyle/>
                    <a:p>
                      <a:r>
                        <a:rPr lang="en-US" sz="1200" u="none" strike="noStrike" kern="1200" baseline="0" dirty="0"/>
                        <a:t>09 - Infuse: Cognos Analytics </a:t>
                      </a:r>
                      <a:endParaRPr lang="en-US" sz="1200" dirty="0">
                        <a:solidFill>
                          <a:schemeClr val="bg1"/>
                        </a:solidFill>
                        <a:latin typeface="+mn-lt"/>
                      </a:endParaRPr>
                    </a:p>
                  </a:txBody>
                  <a:tcPr/>
                </a:tc>
                <a:tc>
                  <a:txBody>
                    <a:bodyPr/>
                    <a:lstStyle/>
                    <a:p>
                      <a:r>
                        <a:rPr lang="en-US" sz="1200" dirty="0"/>
                        <a:t>Updated</a:t>
                      </a:r>
                      <a:endParaRPr lang="en-US" sz="1200" dirty="0">
                        <a:solidFill>
                          <a:schemeClr val="bg1"/>
                        </a:solidFill>
                        <a:latin typeface="+mn-lt"/>
                      </a:endParaRPr>
                    </a:p>
                  </a:txBody>
                  <a:tcPr/>
                </a:tc>
                <a:tc>
                  <a:txBody>
                    <a:bodyPr/>
                    <a:lstStyle/>
                    <a:p>
                      <a:r>
                        <a:rPr lang="en-US" sz="1200" u="none" strike="noStrike" kern="1200" baseline="0" dirty="0"/>
                        <a:t>Cognos Analytics</a:t>
                      </a:r>
                      <a:endParaRPr lang="en-US" sz="1200" dirty="0">
                        <a:solidFill>
                          <a:schemeClr val="bg1"/>
                        </a:solidFill>
                        <a:latin typeface="+mn-lt"/>
                      </a:endParaRPr>
                    </a:p>
                  </a:txBody>
                  <a:tcPr/>
                </a:tc>
                <a:extLst>
                  <a:ext uri="{0D108BD9-81ED-4DB2-BD59-A6C34878D82A}">
                    <a16:rowId xmlns:a16="http://schemas.microsoft.com/office/drawing/2014/main" val="2665743322"/>
                  </a:ext>
                </a:extLst>
              </a:tr>
              <a:tr h="121920">
                <a:tc>
                  <a:txBody>
                    <a:bodyPr/>
                    <a:lstStyle/>
                    <a:p>
                      <a:r>
                        <a:rPr lang="en-US" sz="1200" u="none" strike="noStrike" kern="1200" baseline="0" dirty="0"/>
                        <a:t>10 - Wrap up</a:t>
                      </a:r>
                      <a:endParaRPr lang="en-US" sz="1200" dirty="0">
                        <a:solidFill>
                          <a:schemeClr val="bg1"/>
                        </a:solidFill>
                        <a:latin typeface="+mn-lt"/>
                      </a:endParaRPr>
                    </a:p>
                  </a:txBody>
                  <a:tcPr/>
                </a:tc>
                <a:tc>
                  <a:txBody>
                    <a:bodyPr/>
                    <a:lstStyle/>
                    <a:p>
                      <a:endParaRPr lang="en-US" sz="1200" dirty="0">
                        <a:solidFill>
                          <a:schemeClr val="bg1"/>
                        </a:solidFill>
                        <a:latin typeface="+mn-lt"/>
                      </a:endParaRPr>
                    </a:p>
                  </a:txBody>
                  <a:tcPr/>
                </a:tc>
                <a:tc>
                  <a:txBody>
                    <a:bodyPr/>
                    <a:lstStyle/>
                    <a:p>
                      <a:endParaRPr lang="en-US" sz="1200" dirty="0">
                        <a:solidFill>
                          <a:schemeClr val="bg1"/>
                        </a:solidFill>
                        <a:latin typeface="+mn-lt"/>
                      </a:endParaRPr>
                    </a:p>
                  </a:txBody>
                  <a:tcPr/>
                </a:tc>
                <a:extLst>
                  <a:ext uri="{0D108BD9-81ED-4DB2-BD59-A6C34878D82A}">
                    <a16:rowId xmlns:a16="http://schemas.microsoft.com/office/drawing/2014/main" val="1764754434"/>
                  </a:ext>
                </a:extLst>
              </a:tr>
            </a:tbl>
          </a:graphicData>
        </a:graphic>
      </p:graphicFrame>
    </p:spTree>
    <p:extLst>
      <p:ext uri="{BB962C8B-B14F-4D97-AF65-F5344CB8AC3E}">
        <p14:creationId xmlns:p14="http://schemas.microsoft.com/office/powerpoint/2010/main" val="212020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32EEBCD-4777-44D5-B74E-39435D717C43}"/>
              </a:ext>
            </a:extLst>
          </p:cNvPr>
          <p:cNvSpPr txBox="1">
            <a:spLocks/>
          </p:cNvSpPr>
          <p:nvPr/>
        </p:nvSpPr>
        <p:spPr>
          <a:xfrm>
            <a:off x="301752" y="210312"/>
            <a:ext cx="8486522" cy="758223"/>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algn="ctr"/>
            <a:r>
              <a:rPr lang="en-US" dirty="0">
                <a:solidFill>
                  <a:schemeClr val="bg1">
                    <a:lumMod val="25000"/>
                    <a:lumOff val="75000"/>
                  </a:schemeClr>
                </a:solidFill>
                <a:latin typeface="IBM Plex Sans" panose="020B0503050203000203" pitchFamily="34" charset="0"/>
              </a:rPr>
              <a:t>Cloud Pak for Data Workshop</a:t>
            </a:r>
          </a:p>
          <a:p>
            <a:pPr algn="ctr"/>
            <a:r>
              <a:rPr lang="en-US" sz="2000" dirty="0">
                <a:solidFill>
                  <a:schemeClr val="bg1">
                    <a:lumMod val="25000"/>
                    <a:lumOff val="75000"/>
                  </a:schemeClr>
                </a:solidFill>
                <a:latin typeface="IBM Plex Sans" panose="020B0503050203000203" pitchFamily="34" charset="0"/>
              </a:rPr>
              <a:t>V9.0 Deeper Dive labs</a:t>
            </a:r>
          </a:p>
        </p:txBody>
      </p:sp>
      <p:sp>
        <p:nvSpPr>
          <p:cNvPr id="6" name="Footer Placeholder 3">
            <a:extLst>
              <a:ext uri="{FF2B5EF4-FFF2-40B4-BE49-F238E27FC236}">
                <a16:creationId xmlns:a16="http://schemas.microsoft.com/office/drawing/2014/main" id="{069AC592-3EAE-49C3-AD58-F61FACC0295F}"/>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
        <p:nvSpPr>
          <p:cNvPr id="7" name="Slide Number Placeholder 2">
            <a:extLst>
              <a:ext uri="{FF2B5EF4-FFF2-40B4-BE49-F238E27FC236}">
                <a16:creationId xmlns:a16="http://schemas.microsoft.com/office/drawing/2014/main" id="{0D4933D9-2EA4-413E-B1B2-BE7EE5F220F5}"/>
              </a:ext>
            </a:extLst>
          </p:cNvPr>
          <p:cNvSpPr txBox="1">
            <a:spLocks/>
          </p:cNvSpPr>
          <p:nvPr/>
        </p:nvSpPr>
        <p:spPr>
          <a:xfrm>
            <a:off x="8610600" y="4781550"/>
            <a:ext cx="38100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ヒラギノ角ゴ Pro W3" pitchFamily="120"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 W3" pitchFamily="120"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 W3" pitchFamily="120"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 W3" pitchFamily="120"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 W3" pitchFamily="120" charset="-128"/>
                <a:cs typeface="+mn-cs"/>
              </a:defRPr>
            </a:lvl5pPr>
            <a:lvl6pPr marL="2286000" algn="l" defTabSz="914400" rtl="0" eaLnBrk="1" latinLnBrk="0" hangingPunct="1">
              <a:defRPr kern="1200">
                <a:solidFill>
                  <a:schemeClr val="tx1"/>
                </a:solidFill>
                <a:latin typeface="Arial" pitchFamily="34" charset="0"/>
                <a:ea typeface="ヒラギノ角ゴ Pro W3" pitchFamily="120" charset="-128"/>
                <a:cs typeface="+mn-cs"/>
              </a:defRPr>
            </a:lvl6pPr>
            <a:lvl7pPr marL="2743200" algn="l" defTabSz="914400" rtl="0" eaLnBrk="1" latinLnBrk="0" hangingPunct="1">
              <a:defRPr kern="1200">
                <a:solidFill>
                  <a:schemeClr val="tx1"/>
                </a:solidFill>
                <a:latin typeface="Arial" pitchFamily="34" charset="0"/>
                <a:ea typeface="ヒラギノ角ゴ Pro W3" pitchFamily="120" charset="-128"/>
                <a:cs typeface="+mn-cs"/>
              </a:defRPr>
            </a:lvl7pPr>
            <a:lvl8pPr marL="3200400" algn="l" defTabSz="914400" rtl="0" eaLnBrk="1" latinLnBrk="0" hangingPunct="1">
              <a:defRPr kern="1200">
                <a:solidFill>
                  <a:schemeClr val="tx1"/>
                </a:solidFill>
                <a:latin typeface="Arial" pitchFamily="34" charset="0"/>
                <a:ea typeface="ヒラギノ角ゴ Pro W3" pitchFamily="120" charset="-128"/>
                <a:cs typeface="+mn-cs"/>
              </a:defRPr>
            </a:lvl8pPr>
            <a:lvl9pPr marL="3657600" algn="l" defTabSz="914400" rtl="0" eaLnBrk="1" latinLnBrk="0" hangingPunct="1">
              <a:defRPr kern="1200">
                <a:solidFill>
                  <a:schemeClr val="tx1"/>
                </a:solidFill>
                <a:latin typeface="Arial" pitchFamily="34" charset="0"/>
                <a:ea typeface="ヒラギノ角ゴ Pro W3" pitchFamily="120" charset="-128"/>
                <a:cs typeface="+mn-cs"/>
              </a:defRPr>
            </a:lvl9pPr>
          </a:lstStyle>
          <a:p>
            <a:fld id="{D0BE6F14-FF48-0F4F-A8AA-2E3F25371E4A}" type="slidenum">
              <a:rPr lang="en-US" sz="1000" smtClean="0"/>
              <a:pPr/>
              <a:t>14</a:t>
            </a:fld>
            <a:endParaRPr lang="en-US" sz="1000" dirty="0"/>
          </a:p>
        </p:txBody>
      </p:sp>
      <p:graphicFrame>
        <p:nvGraphicFramePr>
          <p:cNvPr id="3" name="Table 3">
            <a:extLst>
              <a:ext uri="{FF2B5EF4-FFF2-40B4-BE49-F238E27FC236}">
                <a16:creationId xmlns:a16="http://schemas.microsoft.com/office/drawing/2014/main" id="{ED54226D-FE76-4520-A0C4-DC21BA10F5E9}"/>
              </a:ext>
            </a:extLst>
          </p:cNvPr>
          <p:cNvGraphicFramePr>
            <a:graphicFrameLocks noGrp="1"/>
          </p:cNvGraphicFramePr>
          <p:nvPr>
            <p:extLst>
              <p:ext uri="{D42A27DB-BD31-4B8C-83A1-F6EECF244321}">
                <p14:modId xmlns:p14="http://schemas.microsoft.com/office/powerpoint/2010/main" val="1794135399"/>
              </p:ext>
            </p:extLst>
          </p:nvPr>
        </p:nvGraphicFramePr>
        <p:xfrm>
          <a:off x="381000" y="971550"/>
          <a:ext cx="8458200" cy="2651760"/>
        </p:xfrm>
        <a:graphic>
          <a:graphicData uri="http://schemas.openxmlformats.org/drawingml/2006/table">
            <a:tbl>
              <a:tblPr firstRow="1" bandRow="1">
                <a:tableStyleId>{912C8C85-51F0-491E-9774-3900AFEF0FD7}</a:tableStyleId>
              </a:tblPr>
              <a:tblGrid>
                <a:gridCol w="2743200">
                  <a:extLst>
                    <a:ext uri="{9D8B030D-6E8A-4147-A177-3AD203B41FA5}">
                      <a16:colId xmlns:a16="http://schemas.microsoft.com/office/drawing/2014/main" val="1320115006"/>
                    </a:ext>
                  </a:extLst>
                </a:gridCol>
                <a:gridCol w="990600">
                  <a:extLst>
                    <a:ext uri="{9D8B030D-6E8A-4147-A177-3AD203B41FA5}">
                      <a16:colId xmlns:a16="http://schemas.microsoft.com/office/drawing/2014/main" val="1573353547"/>
                    </a:ext>
                  </a:extLst>
                </a:gridCol>
                <a:gridCol w="4724400">
                  <a:extLst>
                    <a:ext uri="{9D8B030D-6E8A-4147-A177-3AD203B41FA5}">
                      <a16:colId xmlns:a16="http://schemas.microsoft.com/office/drawing/2014/main" val="3948025446"/>
                    </a:ext>
                  </a:extLst>
                </a:gridCol>
              </a:tblGrid>
              <a:tr h="152400">
                <a:tc>
                  <a:txBody>
                    <a:bodyPr/>
                    <a:lstStyle/>
                    <a:p>
                      <a:pPr rtl="0"/>
                      <a:r>
                        <a:rPr lang="en-US" sz="1200" u="none" strike="noStrike" baseline="0" dirty="0"/>
                        <a:t>Lab</a:t>
                      </a:r>
                      <a:endParaRPr lang="en-US" sz="1200" b="1" i="0" u="none" strike="noStrike" baseline="0" dirty="0">
                        <a:solidFill>
                          <a:schemeClr val="bg1"/>
                        </a:solidFill>
                        <a:latin typeface="+mn-lt"/>
                      </a:endParaRPr>
                    </a:p>
                  </a:txBody>
                  <a:tcPr/>
                </a:tc>
                <a:tc>
                  <a:txBody>
                    <a:bodyPr/>
                    <a:lstStyle/>
                    <a:p>
                      <a:pPr rtl="0"/>
                      <a:r>
                        <a:rPr lang="en-US" sz="1200" u="none" strike="noStrike" baseline="0" dirty="0"/>
                        <a:t>Comment</a:t>
                      </a:r>
                      <a:endParaRPr lang="en-US" sz="1200" b="1" i="0" u="none" strike="noStrike" baseline="0" dirty="0">
                        <a:solidFill>
                          <a:schemeClr val="bg1"/>
                        </a:solidFill>
                        <a:latin typeface="+mn-lt"/>
                      </a:endParaRPr>
                    </a:p>
                  </a:txBody>
                  <a:tcPr/>
                </a:tc>
                <a:tc>
                  <a:txBody>
                    <a:bodyPr/>
                    <a:lstStyle/>
                    <a:p>
                      <a:pPr rtl="0"/>
                      <a:r>
                        <a:rPr lang="en-US" sz="1200" u="none" strike="noStrike" baseline="0" dirty="0"/>
                        <a:t>Service(s) used</a:t>
                      </a:r>
                      <a:endParaRPr lang="en-US" sz="1200" b="1" i="0" u="none" strike="noStrike" baseline="0" dirty="0">
                        <a:solidFill>
                          <a:schemeClr val="bg1"/>
                        </a:solidFill>
                        <a:latin typeface="+mn-lt"/>
                      </a:endParaRPr>
                    </a:p>
                  </a:txBody>
                  <a:tcPr/>
                </a:tc>
                <a:extLst>
                  <a:ext uri="{0D108BD9-81ED-4DB2-BD59-A6C34878D82A}">
                    <a16:rowId xmlns:a16="http://schemas.microsoft.com/office/drawing/2014/main" val="4008151398"/>
                  </a:ext>
                </a:extLst>
              </a:tr>
              <a:tr h="213360">
                <a:tc>
                  <a:txBody>
                    <a:bodyPr/>
                    <a:lstStyle/>
                    <a:p>
                      <a:r>
                        <a:rPr lang="en-US" sz="1200" kern="1200" dirty="0">
                          <a:solidFill>
                            <a:schemeClr val="tx1"/>
                          </a:solidFill>
                          <a:latin typeface="+mn-lt"/>
                          <a:ea typeface="+mn-ea"/>
                          <a:cs typeface="+mn-cs"/>
                        </a:rPr>
                        <a:t>11 - Data Virtualization Caching</a:t>
                      </a:r>
                    </a:p>
                  </a:txBody>
                  <a:tcPr/>
                </a:tc>
                <a:tc>
                  <a:txBody>
                    <a:bodyPr/>
                    <a:lstStyle/>
                    <a:p>
                      <a:r>
                        <a:rPr lang="en-US" sz="1200" kern="1200" dirty="0">
                          <a:solidFill>
                            <a:schemeClr val="tx1"/>
                          </a:solidFill>
                          <a:latin typeface="+mn-lt"/>
                          <a:ea typeface="+mn-ea"/>
                          <a:cs typeface="+mn-cs"/>
                        </a:rPr>
                        <a:t>Updated</a:t>
                      </a:r>
                    </a:p>
                  </a:txBody>
                  <a:tcPr/>
                </a:tc>
                <a:tc>
                  <a:txBody>
                    <a:bodyPr/>
                    <a:lstStyle/>
                    <a:p>
                      <a:r>
                        <a:rPr lang="en-US" sz="1200" kern="1200" dirty="0">
                          <a:solidFill>
                            <a:schemeClr val="tx1"/>
                          </a:solidFill>
                          <a:latin typeface="+mn-lt"/>
                          <a:ea typeface="+mn-ea"/>
                          <a:cs typeface="+mn-cs"/>
                        </a:rPr>
                        <a:t>Data Virtualization, Db2 Warehouse on Cloud</a:t>
                      </a:r>
                    </a:p>
                  </a:txBody>
                  <a:tcPr/>
                </a:tc>
                <a:extLst>
                  <a:ext uri="{0D108BD9-81ED-4DB2-BD59-A6C34878D82A}">
                    <a16:rowId xmlns:a16="http://schemas.microsoft.com/office/drawing/2014/main" val="262941407"/>
                  </a:ext>
                </a:extLst>
              </a:tr>
              <a:tr h="198120">
                <a:tc>
                  <a:txBody>
                    <a:bodyPr/>
                    <a:lstStyle/>
                    <a:p>
                      <a:r>
                        <a:rPr lang="en-US" sz="1200" kern="1200" dirty="0">
                          <a:solidFill>
                            <a:schemeClr val="tx1"/>
                          </a:solidFill>
                          <a:latin typeface="+mn-lt"/>
                          <a:ea typeface="+mn-ea"/>
                          <a:cs typeface="+mn-cs"/>
                        </a:rPr>
                        <a:t>12 - DV from a z/OS Source</a:t>
                      </a:r>
                    </a:p>
                  </a:txBody>
                  <a:tcPr/>
                </a:tc>
                <a:tc>
                  <a:txBody>
                    <a:bodyPr/>
                    <a:lstStyle/>
                    <a:p>
                      <a:r>
                        <a:rPr lang="en-US" sz="1200" kern="1200" dirty="0">
                          <a:solidFill>
                            <a:schemeClr val="tx1"/>
                          </a:solidFill>
                          <a:latin typeface="+mn-lt"/>
                          <a:ea typeface="+mn-ea"/>
                          <a:cs typeface="+mn-cs"/>
                        </a:rPr>
                        <a:t>All New</a:t>
                      </a:r>
                    </a:p>
                  </a:txBody>
                  <a:tcPr/>
                </a:tc>
                <a:tc>
                  <a:txBody>
                    <a:bodyPr/>
                    <a:lstStyle/>
                    <a:p>
                      <a:r>
                        <a:rPr lang="en-US" sz="1200" kern="1200" dirty="0">
                          <a:solidFill>
                            <a:schemeClr val="tx1"/>
                          </a:solidFill>
                          <a:latin typeface="+mn-lt"/>
                          <a:ea typeface="+mn-ea"/>
                          <a:cs typeface="+mn-cs"/>
                        </a:rPr>
                        <a:t>Data Virtualization, Db2 Warehouse on Cloud, DVM for z/OS</a:t>
                      </a:r>
                    </a:p>
                  </a:txBody>
                  <a:tcPr/>
                </a:tc>
                <a:extLst>
                  <a:ext uri="{0D108BD9-81ED-4DB2-BD59-A6C34878D82A}">
                    <a16:rowId xmlns:a16="http://schemas.microsoft.com/office/drawing/2014/main" val="4122486618"/>
                  </a:ext>
                </a:extLst>
              </a:tr>
              <a:tr h="0">
                <a:tc>
                  <a:txBody>
                    <a:bodyPr/>
                    <a:lstStyle/>
                    <a:p>
                      <a:r>
                        <a:rPr lang="en-US" sz="1200" kern="1200" dirty="0">
                          <a:solidFill>
                            <a:schemeClr val="tx1"/>
                          </a:solidFill>
                          <a:latin typeface="+mn-lt"/>
                          <a:ea typeface="+mn-ea"/>
                          <a:cs typeface="+mn-cs"/>
                        </a:rPr>
                        <a:t>13 - Organize (Deeper Dive)</a:t>
                      </a:r>
                    </a:p>
                  </a:txBody>
                  <a:tcPr/>
                </a:tc>
                <a:tc>
                  <a:txBody>
                    <a:bodyPr/>
                    <a:lstStyle/>
                    <a:p>
                      <a:r>
                        <a:rPr lang="en-US" sz="1200" kern="1200" dirty="0">
                          <a:solidFill>
                            <a:schemeClr val="tx1"/>
                          </a:solidFill>
                          <a:latin typeface="+mn-lt"/>
                          <a:ea typeface="+mn-ea"/>
                          <a:cs typeface="+mn-cs"/>
                        </a:rPr>
                        <a:t>Updated</a:t>
                      </a:r>
                    </a:p>
                  </a:txBody>
                  <a:tcPr/>
                </a:tc>
                <a:tc>
                  <a:txBody>
                    <a:bodyPr/>
                    <a:lstStyle/>
                    <a:p>
                      <a:r>
                        <a:rPr lang="en-US" sz="1200" kern="1200" dirty="0">
                          <a:solidFill>
                            <a:schemeClr val="tx1"/>
                          </a:solidFill>
                          <a:latin typeface="+mn-lt"/>
                          <a:ea typeface="+mn-ea"/>
                          <a:cs typeface="+mn-cs"/>
                        </a:rPr>
                        <a:t>Watson Knowledge Catalog, Data Stage Edition, Watson Studio (Local), Db2 Advanced Edition</a:t>
                      </a:r>
                    </a:p>
                  </a:txBody>
                  <a:tcPr/>
                </a:tc>
                <a:extLst>
                  <a:ext uri="{0D108BD9-81ED-4DB2-BD59-A6C34878D82A}">
                    <a16:rowId xmlns:a16="http://schemas.microsoft.com/office/drawing/2014/main" val="2029765332"/>
                  </a:ext>
                </a:extLst>
              </a:tr>
              <a:tr h="0">
                <a:tc>
                  <a:txBody>
                    <a:bodyPr/>
                    <a:lstStyle/>
                    <a:p>
                      <a:r>
                        <a:rPr lang="en-US" sz="1200" kern="1200" dirty="0">
                          <a:solidFill>
                            <a:schemeClr val="tx1"/>
                          </a:solidFill>
                          <a:latin typeface="+mn-lt"/>
                          <a:ea typeface="+mn-ea"/>
                          <a:cs typeface="+mn-cs"/>
                        </a:rPr>
                        <a:t>14 - Cognos Dashboard Embedded</a:t>
                      </a:r>
                    </a:p>
                  </a:txBody>
                  <a:tcPr/>
                </a:tc>
                <a:tc>
                  <a:txBody>
                    <a:bodyPr/>
                    <a:lstStyle/>
                    <a:p>
                      <a:r>
                        <a:rPr lang="en-US" sz="1200" kern="1200" dirty="0">
                          <a:solidFill>
                            <a:schemeClr val="tx1"/>
                          </a:solidFill>
                          <a:latin typeface="+mn-lt"/>
                          <a:ea typeface="+mn-ea"/>
                          <a:cs typeface="+mn-cs"/>
                        </a:rPr>
                        <a:t>Updated</a:t>
                      </a:r>
                    </a:p>
                  </a:txBody>
                  <a:tcPr/>
                </a:tc>
                <a:tc>
                  <a:txBody>
                    <a:bodyPr/>
                    <a:lstStyle/>
                    <a:p>
                      <a:r>
                        <a:rPr lang="en-US" sz="1200" kern="1200" dirty="0">
                          <a:solidFill>
                            <a:schemeClr val="tx1"/>
                          </a:solidFill>
                          <a:latin typeface="+mn-lt"/>
                          <a:ea typeface="+mn-ea"/>
                          <a:cs typeface="+mn-cs"/>
                        </a:rPr>
                        <a:t>Cognos Dashboard Embedded</a:t>
                      </a:r>
                    </a:p>
                  </a:txBody>
                  <a:tcPr/>
                </a:tc>
                <a:extLst>
                  <a:ext uri="{0D108BD9-81ED-4DB2-BD59-A6C34878D82A}">
                    <a16:rowId xmlns:a16="http://schemas.microsoft.com/office/drawing/2014/main" val="2846657929"/>
                  </a:ext>
                </a:extLst>
              </a:tr>
              <a:tr h="152400">
                <a:tc>
                  <a:txBody>
                    <a:bodyPr/>
                    <a:lstStyle/>
                    <a:p>
                      <a:r>
                        <a:rPr lang="en-US" sz="1200" kern="1200" dirty="0">
                          <a:solidFill>
                            <a:schemeClr val="tx1"/>
                          </a:solidFill>
                          <a:latin typeface="+mn-lt"/>
                          <a:ea typeface="+mn-ea"/>
                          <a:cs typeface="+mn-cs"/>
                        </a:rPr>
                        <a:t>15 - SPSS (using NPS)</a:t>
                      </a:r>
                    </a:p>
                  </a:txBody>
                  <a:tcPr/>
                </a:tc>
                <a:tc>
                  <a:txBody>
                    <a:bodyPr/>
                    <a:lstStyle/>
                    <a:p>
                      <a:r>
                        <a:rPr lang="en-US" sz="1200" kern="1200" dirty="0">
                          <a:solidFill>
                            <a:schemeClr val="tx1"/>
                          </a:solidFill>
                          <a:latin typeface="+mn-lt"/>
                          <a:ea typeface="+mn-ea"/>
                          <a:cs typeface="+mn-cs"/>
                        </a:rPr>
                        <a:t>All New</a:t>
                      </a:r>
                    </a:p>
                  </a:txBody>
                  <a:tcPr/>
                </a:tc>
                <a:tc>
                  <a:txBody>
                    <a:bodyPr/>
                    <a:lstStyle/>
                    <a:p>
                      <a:r>
                        <a:rPr lang="en-US" sz="1200" kern="1200" dirty="0">
                          <a:solidFill>
                            <a:schemeClr val="tx1"/>
                          </a:solidFill>
                          <a:latin typeface="+mn-lt"/>
                          <a:ea typeface="+mn-ea"/>
                          <a:cs typeface="+mn-cs"/>
                        </a:rPr>
                        <a:t>SPSS Modeler, NPS, Watson Machine Learning, Watson Studio (Local)</a:t>
                      </a:r>
                    </a:p>
                  </a:txBody>
                  <a:tcPr/>
                </a:tc>
                <a:extLst>
                  <a:ext uri="{0D108BD9-81ED-4DB2-BD59-A6C34878D82A}">
                    <a16:rowId xmlns:a16="http://schemas.microsoft.com/office/drawing/2014/main" val="938189202"/>
                  </a:ext>
                </a:extLst>
              </a:tr>
              <a:tr h="137160">
                <a:tc>
                  <a:txBody>
                    <a:bodyPr/>
                    <a:lstStyle/>
                    <a:p>
                      <a:r>
                        <a:rPr lang="en-US" sz="1200" kern="1200" dirty="0">
                          <a:solidFill>
                            <a:schemeClr val="tx1"/>
                          </a:solidFill>
                          <a:latin typeface="+mn-lt"/>
                          <a:ea typeface="+mn-ea"/>
                          <a:cs typeface="+mn-cs"/>
                        </a:rPr>
                        <a:t>16 - </a:t>
                      </a:r>
                      <a:r>
                        <a:rPr lang="it-IT" sz="1200" kern="1200" dirty="0">
                          <a:solidFill>
                            <a:schemeClr val="tx1"/>
                          </a:solidFill>
                          <a:latin typeface="+mn-lt"/>
                          <a:ea typeface="+mn-ea"/>
                          <a:cs typeface="+mn-cs"/>
                        </a:rPr>
                        <a:t>Netezza Performance Server</a:t>
                      </a:r>
                    </a:p>
                    <a:p>
                      <a:r>
                        <a:rPr lang="it-IT" sz="1200" kern="1200" dirty="0">
                          <a:solidFill>
                            <a:schemeClr val="tx1"/>
                          </a:solidFill>
                          <a:latin typeface="+mn-lt"/>
                          <a:ea typeface="+mn-ea"/>
                          <a:cs typeface="+mn-cs"/>
                        </a:rPr>
                        <a:t>       (NPS)</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txBody>
                  <a:tcPr/>
                </a:tc>
                <a:tc>
                  <a:txBody>
                    <a:bodyPr/>
                    <a:lstStyle/>
                    <a:p>
                      <a:r>
                        <a:rPr lang="en-US" sz="1200" kern="1200" dirty="0">
                          <a:solidFill>
                            <a:schemeClr val="tx1"/>
                          </a:solidFill>
                          <a:latin typeface="+mn-lt"/>
                          <a:ea typeface="+mn-ea"/>
                          <a:cs typeface="+mn-cs"/>
                        </a:rPr>
                        <a:t>All New</a:t>
                      </a:r>
                    </a:p>
                  </a:txBody>
                  <a:tcPr/>
                </a:tc>
                <a:tc>
                  <a:txBody>
                    <a:bodyPr/>
                    <a:lstStyle/>
                    <a:p>
                      <a:r>
                        <a:rPr lang="it-IT" sz="1200" kern="1200" dirty="0">
                          <a:solidFill>
                            <a:schemeClr val="tx1"/>
                          </a:solidFill>
                          <a:latin typeface="+mn-lt"/>
                          <a:ea typeface="+mn-ea"/>
                          <a:cs typeface="+mn-cs"/>
                        </a:rPr>
                        <a:t>Netezza Performance Server (VM sidecar)</a:t>
                      </a:r>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4044457405"/>
                  </a:ext>
                </a:extLst>
              </a:tr>
            </a:tbl>
          </a:graphicData>
        </a:graphic>
      </p:graphicFrame>
    </p:spTree>
    <p:extLst>
      <p:ext uri="{BB962C8B-B14F-4D97-AF65-F5344CB8AC3E}">
        <p14:creationId xmlns:p14="http://schemas.microsoft.com/office/powerpoint/2010/main" val="151265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F652-53CF-4EE6-BCC6-9EE2F574FC55}"/>
              </a:ext>
            </a:extLst>
          </p:cNvPr>
          <p:cNvSpPr>
            <a:spLocks noGrp="1"/>
          </p:cNvSpPr>
          <p:nvPr>
            <p:ph type="title"/>
          </p:nvPr>
        </p:nvSpPr>
        <p:spPr/>
        <p:txBody>
          <a:bodyPr/>
          <a:lstStyle/>
          <a:p>
            <a:r>
              <a:rPr lang="en-US" dirty="0"/>
              <a:t>  </a:t>
            </a:r>
            <a:br>
              <a:rPr lang="en-US" b="1" dirty="0">
                <a:ln/>
                <a:solidFill>
                  <a:schemeClr val="bg1">
                    <a:lumMod val="75000"/>
                    <a:lumOff val="25000"/>
                  </a:schemeClr>
                </a:solidFill>
              </a:rPr>
            </a:br>
            <a:endParaRPr lang="en-US" dirty="0"/>
          </a:p>
        </p:txBody>
      </p:sp>
      <p:sp>
        <p:nvSpPr>
          <p:cNvPr id="13" name="Title 1">
            <a:extLst>
              <a:ext uri="{FF2B5EF4-FFF2-40B4-BE49-F238E27FC236}">
                <a16:creationId xmlns:a16="http://schemas.microsoft.com/office/drawing/2014/main" id="{6C744936-0475-420A-A145-52995DFC48B6}"/>
              </a:ext>
            </a:extLst>
          </p:cNvPr>
          <p:cNvSpPr txBox="1">
            <a:spLocks/>
          </p:cNvSpPr>
          <p:nvPr/>
        </p:nvSpPr>
        <p:spPr>
          <a:xfrm>
            <a:off x="301752" y="210312"/>
            <a:ext cx="8486522" cy="758223"/>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algn="ctr"/>
            <a:r>
              <a:rPr lang="en-US" dirty="0">
                <a:solidFill>
                  <a:schemeClr val="bg1">
                    <a:lumMod val="25000"/>
                    <a:lumOff val="75000"/>
                  </a:schemeClr>
                </a:solidFill>
                <a:latin typeface="IBM Plex Sans" panose="020B0503050203000203" pitchFamily="34" charset="0"/>
              </a:rPr>
              <a:t>Cloud Pak for Data Workshop</a:t>
            </a:r>
          </a:p>
          <a:p>
            <a:pPr algn="ctr"/>
            <a:r>
              <a:rPr lang="en-US" sz="2000" dirty="0">
                <a:solidFill>
                  <a:schemeClr val="bg1">
                    <a:lumMod val="25000"/>
                    <a:lumOff val="75000"/>
                  </a:schemeClr>
                </a:solidFill>
                <a:latin typeface="IBM Plex Sans" panose="020B0503050203000203" pitchFamily="34" charset="0"/>
              </a:rPr>
              <a:t>Assets </a:t>
            </a:r>
          </a:p>
        </p:txBody>
      </p:sp>
      <p:sp>
        <p:nvSpPr>
          <p:cNvPr id="7" name="TextBox 6">
            <a:extLst>
              <a:ext uri="{FF2B5EF4-FFF2-40B4-BE49-F238E27FC236}">
                <a16:creationId xmlns:a16="http://schemas.microsoft.com/office/drawing/2014/main" id="{30C20745-4B50-4035-BBE3-EDB3D7DDD558}"/>
              </a:ext>
            </a:extLst>
          </p:cNvPr>
          <p:cNvSpPr txBox="1"/>
          <p:nvPr/>
        </p:nvSpPr>
        <p:spPr>
          <a:xfrm>
            <a:off x="731520" y="914400"/>
            <a:ext cx="6894073" cy="3677930"/>
          </a:xfrm>
          <a:prstGeom prst="rect">
            <a:avLst/>
          </a:prstGeom>
          <a:noFill/>
        </p:spPr>
        <p:txBody>
          <a:bodyPr wrap="square" rtlCol="0">
            <a:spAutoFit/>
          </a:bodyPr>
          <a:lstStyle/>
          <a:p>
            <a:pPr marL="285750" indent="-285750">
              <a:spcBef>
                <a:spcPts val="600"/>
              </a:spcBef>
              <a:spcAft>
                <a:spcPts val="600"/>
              </a:spcAft>
              <a:buFont typeface="Wingdings" panose="05000000000000000000" pitchFamily="2" charset="2"/>
              <a:buChar char="ü"/>
            </a:pPr>
            <a:r>
              <a:rPr lang="en-US" sz="1600" b="1" dirty="0">
                <a:latin typeface="IBM Plex Sans" panose="020B0503050203000203" pitchFamily="34" charset="0"/>
              </a:rPr>
              <a:t>Presentation deck</a:t>
            </a:r>
            <a:endParaRPr lang="en-US" sz="1600" b="1" dirty="0">
              <a:solidFill>
                <a:schemeClr val="accent2"/>
              </a:solidFill>
              <a:latin typeface="IBM Plex Sans" panose="020B0503050203000203" pitchFamily="34" charset="0"/>
            </a:endParaRPr>
          </a:p>
          <a:p>
            <a:pPr marL="628650" lvl="1" indent="-285750">
              <a:buFont typeface="Arial" panose="020B0604020202020204" pitchFamily="34" charset="0"/>
              <a:buChar char="•"/>
            </a:pPr>
            <a:r>
              <a:rPr lang="en-US" sz="1200" dirty="0">
                <a:latin typeface="IBM Plex Sans" panose="020B0503050203000203" pitchFamily="34" charset="0"/>
              </a:rPr>
              <a:t>This drives the overall workshop</a:t>
            </a:r>
          </a:p>
          <a:p>
            <a:pPr marL="628650" lvl="1" indent="-285750">
              <a:buFont typeface="Arial" panose="020B0604020202020204" pitchFamily="34" charset="0"/>
              <a:buChar char="•"/>
            </a:pPr>
            <a:r>
              <a:rPr lang="en-US" sz="1200" dirty="0">
                <a:latin typeface="IBM Plex Sans" panose="020B0503050203000203" pitchFamily="34" charset="0"/>
              </a:rPr>
              <a:t>Is the “TELL” of the WHY and WHAT</a:t>
            </a:r>
          </a:p>
          <a:p>
            <a:pPr marL="628650" lvl="1" indent="-285750">
              <a:buFont typeface="Arial" panose="020B0604020202020204" pitchFamily="34" charset="0"/>
              <a:buChar char="•"/>
            </a:pPr>
            <a:r>
              <a:rPr lang="en-US" sz="1200" dirty="0">
                <a:latin typeface="IBM Plex Sans" panose="020B0503050203000203" pitchFamily="34" charset="0"/>
                <a:hlinkClick r:id="rId3"/>
              </a:rPr>
              <a:t>https://ibm.box.com/v/CPD-Workshop-Presentation-v9</a:t>
            </a:r>
            <a:endParaRPr lang="en-US" sz="1200" dirty="0">
              <a:latin typeface="IBM Plex Sans" panose="020B0503050203000203" pitchFamily="34" charset="0"/>
            </a:endParaRPr>
          </a:p>
          <a:p>
            <a:pPr marL="285750" lvl="1" indent="-285750">
              <a:spcBef>
                <a:spcPts val="600"/>
              </a:spcBef>
              <a:spcAft>
                <a:spcPts val="600"/>
              </a:spcAft>
              <a:buFont typeface="Wingdings" panose="05000000000000000000" pitchFamily="2" charset="2"/>
              <a:buChar char="ü"/>
            </a:pPr>
            <a:r>
              <a:rPr lang="en-US" sz="1600" b="1" dirty="0">
                <a:latin typeface="IBM Plex Sans" panose="020B0503050203000203" pitchFamily="34" charset="0"/>
              </a:rPr>
              <a:t>Workbooks</a:t>
            </a:r>
          </a:p>
          <a:p>
            <a:pPr marL="628650" lvl="1" indent="-285750">
              <a:buFont typeface="Arial" panose="020B0604020202020204" pitchFamily="34" charset="0"/>
              <a:buChar char="•"/>
            </a:pPr>
            <a:r>
              <a:rPr lang="en-US" sz="1200" dirty="0">
                <a:latin typeface="IBM Plex Sans" panose="020B0503050203000203" pitchFamily="34" charset="0"/>
              </a:rPr>
              <a:t>Drives the lab exercises</a:t>
            </a:r>
          </a:p>
          <a:p>
            <a:pPr marL="628650" lvl="1" indent="-285750">
              <a:buFont typeface="Arial" panose="020B0604020202020204" pitchFamily="34" charset="0"/>
              <a:buChar char="•"/>
            </a:pPr>
            <a:r>
              <a:rPr lang="en-US" sz="1200" dirty="0">
                <a:latin typeface="IBM Plex Sans" panose="020B0503050203000203" pitchFamily="34" charset="0"/>
              </a:rPr>
              <a:t>Is the “SHOW” of the “HOW” things are accomplished</a:t>
            </a:r>
          </a:p>
          <a:p>
            <a:pPr marL="628650" lvl="1" indent="-285750">
              <a:buFont typeface="Arial" panose="020B0604020202020204" pitchFamily="34" charset="0"/>
              <a:buChar char="•"/>
            </a:pPr>
            <a:r>
              <a:rPr lang="en-US" sz="1200" dirty="0">
                <a:latin typeface="IBM Plex Sans" panose="020B0503050203000203" pitchFamily="34" charset="0"/>
                <a:hlinkClick r:id="rId4"/>
              </a:rPr>
              <a:t>https://ibm.box.com/v/Workshop-Workbook-v9</a:t>
            </a:r>
            <a:endParaRPr lang="en-US" sz="1200" dirty="0">
              <a:latin typeface="IBM Plex Sans" panose="020B0503050203000203" pitchFamily="34" charset="0"/>
            </a:endParaRPr>
          </a:p>
          <a:p>
            <a:pPr marL="628650" lvl="1" indent="-285750">
              <a:buFont typeface="Arial" panose="020B0604020202020204" pitchFamily="34" charset="0"/>
              <a:buChar char="•"/>
            </a:pPr>
            <a:endParaRPr lang="en-US" sz="1200" dirty="0">
              <a:latin typeface="IBM Plex Sans" panose="020B0503050203000203" pitchFamily="34" charset="0"/>
            </a:endParaRPr>
          </a:p>
          <a:p>
            <a:pPr marL="285750" lvl="1" indent="-285750">
              <a:spcBef>
                <a:spcPts val="600"/>
              </a:spcBef>
              <a:spcAft>
                <a:spcPts val="600"/>
              </a:spcAft>
              <a:buFont typeface="Wingdings" panose="05000000000000000000" pitchFamily="2" charset="2"/>
              <a:buChar char="ü"/>
            </a:pPr>
            <a:r>
              <a:rPr lang="en-US" sz="1600" b="1" dirty="0">
                <a:latin typeface="IBM Plex Sans" panose="020B0503050203000203" pitchFamily="34" charset="0"/>
              </a:rPr>
              <a:t>Getting Started guide</a:t>
            </a:r>
          </a:p>
          <a:p>
            <a:pPr marL="628650" lvl="1" indent="-285750">
              <a:buFont typeface="Arial" panose="020B0604020202020204" pitchFamily="34" charset="0"/>
              <a:buChar char="•"/>
            </a:pPr>
            <a:r>
              <a:rPr lang="en-US" sz="1200" dirty="0">
                <a:latin typeface="IBM Plex Sans" panose="020B0503050203000203" pitchFamily="34" charset="0"/>
              </a:rPr>
              <a:t>Specific instructions to the technical IBMer on how to setup and run the workshop</a:t>
            </a:r>
          </a:p>
          <a:p>
            <a:pPr marL="628650" lvl="1" indent="-285750">
              <a:buFont typeface="Arial" panose="020B0604020202020204" pitchFamily="34" charset="0"/>
              <a:buChar char="•"/>
            </a:pPr>
            <a:r>
              <a:rPr lang="en-US" sz="1200" dirty="0">
                <a:latin typeface="IBM Plex Sans" panose="020B0503050203000203" pitchFamily="34" charset="0"/>
                <a:hlinkClick r:id="rId5"/>
              </a:rPr>
              <a:t>https://ibm.box.com/v/Workshop-Getting-Started-v9</a:t>
            </a:r>
            <a:endParaRPr lang="en-US" sz="1200" dirty="0">
              <a:latin typeface="IBM Plex Sans" panose="020B0503050203000203" pitchFamily="34" charset="0"/>
            </a:endParaRPr>
          </a:p>
          <a:p>
            <a:pPr marL="628650" lvl="1" indent="-285750">
              <a:buFont typeface="Arial" panose="020B0604020202020204" pitchFamily="34" charset="0"/>
              <a:buChar char="•"/>
            </a:pPr>
            <a:endParaRPr lang="en-US" sz="1200" dirty="0">
              <a:latin typeface="IBM Plex Sans" panose="020B0503050203000203" pitchFamily="34" charset="0"/>
            </a:endParaRPr>
          </a:p>
          <a:p>
            <a:pPr marL="285750" indent="-285750">
              <a:buFont typeface="Wingdings" panose="05000000000000000000" pitchFamily="2" charset="2"/>
              <a:buChar char="ü"/>
            </a:pPr>
            <a:r>
              <a:rPr lang="en-US" sz="1600" b="1" dirty="0">
                <a:latin typeface="IBM Plex Sans" panose="020B0503050203000203" pitchFamily="34" charset="0"/>
              </a:rPr>
              <a:t>Flyer</a:t>
            </a:r>
          </a:p>
          <a:p>
            <a:pPr marL="628650" lvl="1" indent="-285750">
              <a:buFont typeface="Arial" panose="020B0604020202020204" pitchFamily="34" charset="0"/>
              <a:buChar char="•"/>
            </a:pPr>
            <a:r>
              <a:rPr lang="en-US" sz="1200" dirty="0">
                <a:latin typeface="IBM Plex Sans" panose="020B0503050203000203" pitchFamily="34" charset="0"/>
              </a:rPr>
              <a:t>Used by the sales reps and technical IBMers to drive attendance to the workshop</a:t>
            </a:r>
          </a:p>
          <a:p>
            <a:pPr marL="628650" lvl="1" indent="-285750">
              <a:buFont typeface="Arial" panose="020B0604020202020204" pitchFamily="34" charset="0"/>
              <a:buChar char="•"/>
            </a:pPr>
            <a:r>
              <a:rPr lang="en-US" sz="1200" dirty="0">
                <a:latin typeface="IBM Plex Sans" panose="020B0503050203000203" pitchFamily="34" charset="0"/>
                <a:hlinkClick r:id="rId6"/>
              </a:rPr>
              <a:t>https://ibm.box.com/v/CPD-Workshop-Flyer-v9</a:t>
            </a:r>
            <a:endParaRPr lang="en-US" sz="1200" dirty="0">
              <a:latin typeface="IBM Plex Sans" panose="020B0503050203000203" pitchFamily="34" charset="0"/>
            </a:endParaRPr>
          </a:p>
        </p:txBody>
      </p:sp>
      <p:sp>
        <p:nvSpPr>
          <p:cNvPr id="10" name="Footer Placeholder 3">
            <a:extLst>
              <a:ext uri="{FF2B5EF4-FFF2-40B4-BE49-F238E27FC236}">
                <a16:creationId xmlns:a16="http://schemas.microsoft.com/office/drawing/2014/main" id="{23FB11F6-7921-4729-9C26-1B87052B1627}"/>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
        <p:nvSpPr>
          <p:cNvPr id="8" name="Slide Number Placeholder 2">
            <a:extLst>
              <a:ext uri="{FF2B5EF4-FFF2-40B4-BE49-F238E27FC236}">
                <a16:creationId xmlns:a16="http://schemas.microsoft.com/office/drawing/2014/main" id="{CA6DD17F-11F1-4515-94EB-F78EA06CCBF7}"/>
              </a:ext>
            </a:extLst>
          </p:cNvPr>
          <p:cNvSpPr txBox="1">
            <a:spLocks/>
          </p:cNvSpPr>
          <p:nvPr/>
        </p:nvSpPr>
        <p:spPr>
          <a:xfrm>
            <a:off x="8610600" y="4781550"/>
            <a:ext cx="38100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ヒラギノ角ゴ Pro W3" pitchFamily="120"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 W3" pitchFamily="120"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 W3" pitchFamily="120"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 W3" pitchFamily="120"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 W3" pitchFamily="120" charset="-128"/>
                <a:cs typeface="+mn-cs"/>
              </a:defRPr>
            </a:lvl5pPr>
            <a:lvl6pPr marL="2286000" algn="l" defTabSz="914400" rtl="0" eaLnBrk="1" latinLnBrk="0" hangingPunct="1">
              <a:defRPr kern="1200">
                <a:solidFill>
                  <a:schemeClr val="tx1"/>
                </a:solidFill>
                <a:latin typeface="Arial" pitchFamily="34" charset="0"/>
                <a:ea typeface="ヒラギノ角ゴ Pro W3" pitchFamily="120" charset="-128"/>
                <a:cs typeface="+mn-cs"/>
              </a:defRPr>
            </a:lvl6pPr>
            <a:lvl7pPr marL="2743200" algn="l" defTabSz="914400" rtl="0" eaLnBrk="1" latinLnBrk="0" hangingPunct="1">
              <a:defRPr kern="1200">
                <a:solidFill>
                  <a:schemeClr val="tx1"/>
                </a:solidFill>
                <a:latin typeface="Arial" pitchFamily="34" charset="0"/>
                <a:ea typeface="ヒラギノ角ゴ Pro W3" pitchFamily="120" charset="-128"/>
                <a:cs typeface="+mn-cs"/>
              </a:defRPr>
            </a:lvl7pPr>
            <a:lvl8pPr marL="3200400" algn="l" defTabSz="914400" rtl="0" eaLnBrk="1" latinLnBrk="0" hangingPunct="1">
              <a:defRPr kern="1200">
                <a:solidFill>
                  <a:schemeClr val="tx1"/>
                </a:solidFill>
                <a:latin typeface="Arial" pitchFamily="34" charset="0"/>
                <a:ea typeface="ヒラギノ角ゴ Pro W3" pitchFamily="120" charset="-128"/>
                <a:cs typeface="+mn-cs"/>
              </a:defRPr>
            </a:lvl8pPr>
            <a:lvl9pPr marL="3657600" algn="l" defTabSz="914400" rtl="0" eaLnBrk="1" latinLnBrk="0" hangingPunct="1">
              <a:defRPr kern="1200">
                <a:solidFill>
                  <a:schemeClr val="tx1"/>
                </a:solidFill>
                <a:latin typeface="Arial" pitchFamily="34" charset="0"/>
                <a:ea typeface="ヒラギノ角ゴ Pro W3" pitchFamily="120" charset="-128"/>
                <a:cs typeface="+mn-cs"/>
              </a:defRPr>
            </a:lvl9pPr>
          </a:lstStyle>
          <a:p>
            <a:fld id="{D0BE6F14-FF48-0F4F-A8AA-2E3F25371E4A}" type="slidenum">
              <a:rPr lang="en-US" sz="1000" smtClean="0"/>
              <a:pPr/>
              <a:t>15</a:t>
            </a:fld>
            <a:endParaRPr lang="en-US" sz="1000" dirty="0"/>
          </a:p>
        </p:txBody>
      </p:sp>
    </p:spTree>
    <p:extLst>
      <p:ext uri="{BB962C8B-B14F-4D97-AF65-F5344CB8AC3E}">
        <p14:creationId xmlns:p14="http://schemas.microsoft.com/office/powerpoint/2010/main" val="1656356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F9145F-18AD-451F-A9E7-91BB4E766DF9}"/>
              </a:ext>
            </a:extLst>
          </p:cNvPr>
          <p:cNvSpPr/>
          <p:nvPr/>
        </p:nvSpPr>
        <p:spPr>
          <a:xfrm>
            <a:off x="646791" y="1920240"/>
            <a:ext cx="7850418" cy="2462213"/>
          </a:xfrm>
          <a:prstGeom prst="rect">
            <a:avLst/>
          </a:prstGeom>
        </p:spPr>
        <p:txBody>
          <a:bodyPr wrap="square">
            <a:spAutoFit/>
          </a:bodyPr>
          <a:lstStyle/>
          <a:p>
            <a:pPr marL="285750" indent="-285750">
              <a:spcBef>
                <a:spcPts val="0"/>
              </a:spcBef>
              <a:spcAft>
                <a:spcPts val="600"/>
              </a:spcAft>
              <a:buFont typeface="Wingdings" panose="05000000000000000000" pitchFamily="2" charset="2"/>
              <a:buChar char="ü"/>
            </a:pPr>
            <a:r>
              <a:rPr lang="en-US" sz="1400" b="1" dirty="0">
                <a:latin typeface="IBM Plex Sans" panose="020B0503050203000203" pitchFamily="34" charset="0"/>
              </a:rPr>
              <a:t>DTE Skytap clusters</a:t>
            </a:r>
          </a:p>
          <a:p>
            <a:pPr lvl="1"/>
            <a:r>
              <a:rPr lang="en-US" sz="1400" dirty="0">
                <a:latin typeface="IBM Plex Sans" panose="020B0503050203000203" pitchFamily="34" charset="0"/>
              </a:rPr>
              <a:t>There are DTE Skytap VM cluster images available for customer workshops.</a:t>
            </a:r>
          </a:p>
          <a:p>
            <a:pPr marL="682625" lvl="2" indent="-285750">
              <a:spcBef>
                <a:spcPts val="0"/>
              </a:spcBef>
              <a:buFont typeface="Arial" panose="020B0604020202020204" pitchFamily="34" charset="0"/>
              <a:buChar char="•"/>
            </a:pPr>
            <a:r>
              <a:rPr lang="en-US" sz="1400" dirty="0">
                <a:latin typeface="IBM Plex Sans" panose="020B0503050203000203" pitchFamily="34" charset="0"/>
              </a:rPr>
              <a:t>Note: Is also available for self-enablement to prepare for delivery of the workshop</a:t>
            </a:r>
          </a:p>
          <a:p>
            <a:pPr marL="739775" lvl="3"/>
            <a:r>
              <a:rPr lang="en-US" sz="1400" dirty="0">
                <a:hlinkClick r:id="rId3"/>
              </a:rPr>
              <a:t>ibm.biz/dte-cpd-workshop-v9</a:t>
            </a:r>
            <a:endParaRPr lang="en-US" sz="1400" dirty="0"/>
          </a:p>
          <a:p>
            <a:pPr marL="739775" lvl="3"/>
            <a:endParaRPr lang="en-US" sz="1400" dirty="0">
              <a:solidFill>
                <a:schemeClr val="bg1">
                  <a:lumMod val="90000"/>
                  <a:lumOff val="10000"/>
                </a:schemeClr>
              </a:solidFill>
              <a:latin typeface="IBM Plex Sans" panose="020B0503050203000203" pitchFamily="34" charset="0"/>
            </a:endParaRPr>
          </a:p>
          <a:p>
            <a:pPr marL="682625" lvl="2" indent="-285750">
              <a:spcBef>
                <a:spcPts val="0"/>
              </a:spcBef>
              <a:buFont typeface="Arial" panose="020B0604020202020204" pitchFamily="34" charset="0"/>
              <a:buChar char="•"/>
            </a:pPr>
            <a:r>
              <a:rPr lang="en-US" sz="1400" dirty="0">
                <a:latin typeface="IBM Plex Sans" panose="020B0503050203000203" pitchFamily="34" charset="0"/>
              </a:rPr>
              <a:t>Tech specialists who are setting up the workshop and proctoring during should go through these labs as least two times to feel comfortable with them.</a:t>
            </a:r>
          </a:p>
          <a:p>
            <a:pPr marL="682625" lvl="2" indent="-285750">
              <a:spcBef>
                <a:spcPts val="0"/>
              </a:spcBef>
              <a:buFont typeface="Arial" panose="020B0604020202020204" pitchFamily="34" charset="0"/>
              <a:buChar char="•"/>
            </a:pPr>
            <a:endParaRPr lang="en-US" sz="1400" dirty="0">
              <a:latin typeface="IBM Plex Sans" panose="020B0503050203000203" pitchFamily="34" charset="0"/>
            </a:endParaRPr>
          </a:p>
          <a:p>
            <a:pPr marL="285750" indent="-285750">
              <a:spcBef>
                <a:spcPts val="0"/>
              </a:spcBef>
              <a:spcAft>
                <a:spcPts val="600"/>
              </a:spcAft>
              <a:buFont typeface="Wingdings" panose="05000000000000000000" pitchFamily="2" charset="2"/>
              <a:buChar char="ü"/>
            </a:pPr>
            <a:r>
              <a:rPr lang="en-US" sz="1400" b="1" dirty="0">
                <a:latin typeface="IBM Plex Sans" panose="020B0503050203000203" pitchFamily="34" charset="0"/>
              </a:rPr>
              <a:t>Workshop Box folder – All source here</a:t>
            </a:r>
          </a:p>
          <a:p>
            <a:pPr marL="628650" lvl="1" indent="-285750">
              <a:buFont typeface="Arial" panose="020B0604020202020204" pitchFamily="34" charset="0"/>
              <a:buChar char="•"/>
            </a:pPr>
            <a:r>
              <a:rPr lang="en-US" sz="1400" dirty="0">
                <a:latin typeface="IBM Plex Sans" panose="020B0503050203000203" pitchFamily="34" charset="0"/>
                <a:hlinkClick r:id="rId4"/>
              </a:rPr>
              <a:t>https://ibm.box.com/v/CPD-Workshop-v9</a:t>
            </a:r>
            <a:endParaRPr lang="en-US" sz="1400" dirty="0">
              <a:latin typeface="IBM Plex Sans" panose="020B0503050203000203" pitchFamily="34" charset="0"/>
            </a:endParaRPr>
          </a:p>
        </p:txBody>
      </p:sp>
      <p:sp>
        <p:nvSpPr>
          <p:cNvPr id="9" name="Rectangle 8">
            <a:extLst>
              <a:ext uri="{FF2B5EF4-FFF2-40B4-BE49-F238E27FC236}">
                <a16:creationId xmlns:a16="http://schemas.microsoft.com/office/drawing/2014/main" id="{E53E901E-901B-4830-8596-D9CE55E90C63}"/>
              </a:ext>
            </a:extLst>
          </p:cNvPr>
          <p:cNvSpPr/>
          <p:nvPr/>
        </p:nvSpPr>
        <p:spPr>
          <a:xfrm>
            <a:off x="646791" y="914400"/>
            <a:ext cx="7504146" cy="815608"/>
          </a:xfrm>
          <a:prstGeom prst="rect">
            <a:avLst/>
          </a:prstGeom>
        </p:spPr>
        <p:txBody>
          <a:bodyPr wrap="square">
            <a:spAutoFit/>
          </a:bodyPr>
          <a:lstStyle/>
          <a:p>
            <a:pPr marL="285750" indent="-285750">
              <a:spcBef>
                <a:spcPts val="0"/>
              </a:spcBef>
              <a:spcAft>
                <a:spcPts val="600"/>
              </a:spcAft>
              <a:buFont typeface="Wingdings" panose="05000000000000000000" pitchFamily="2" charset="2"/>
              <a:buChar char="ü"/>
            </a:pPr>
            <a:r>
              <a:rPr lang="en-US" sz="1400" b="1" dirty="0">
                <a:latin typeface="IBM Plex Sans" panose="020B0503050203000203" pitchFamily="34" charset="0"/>
              </a:rPr>
              <a:t>How to Host a Workshop guide</a:t>
            </a:r>
          </a:p>
          <a:p>
            <a:pPr lvl="1"/>
            <a:r>
              <a:rPr lang="en-US" sz="1400" dirty="0">
                <a:latin typeface="IBM Plex Sans" panose="020B0503050203000203" pitchFamily="34" charset="0"/>
              </a:rPr>
              <a:t>This guide tells you everything you need to know to deliver a workshop.</a:t>
            </a:r>
          </a:p>
          <a:p>
            <a:pPr marL="628650" lvl="1" indent="-285750">
              <a:buFont typeface="Arial" panose="020B0604020202020204" pitchFamily="34" charset="0"/>
              <a:buChar char="•"/>
            </a:pPr>
            <a:r>
              <a:rPr lang="en-US" sz="1400" dirty="0">
                <a:latin typeface="IBM Plex Sans" panose="020B0503050203000203" pitchFamily="34" charset="0"/>
                <a:hlinkClick r:id="rId5"/>
              </a:rPr>
              <a:t>https://ibm.box.com/v/CPD-Workshop-HowToHost-v9</a:t>
            </a:r>
            <a:endParaRPr lang="en-US" sz="1400" dirty="0">
              <a:latin typeface="IBM Plex Sans" panose="020B0503050203000203" pitchFamily="34" charset="0"/>
            </a:endParaRPr>
          </a:p>
        </p:txBody>
      </p:sp>
      <p:sp>
        <p:nvSpPr>
          <p:cNvPr id="12" name="Title 1">
            <a:extLst>
              <a:ext uri="{FF2B5EF4-FFF2-40B4-BE49-F238E27FC236}">
                <a16:creationId xmlns:a16="http://schemas.microsoft.com/office/drawing/2014/main" id="{132EEBCD-4777-44D5-B74E-39435D717C43}"/>
              </a:ext>
            </a:extLst>
          </p:cNvPr>
          <p:cNvSpPr txBox="1">
            <a:spLocks/>
          </p:cNvSpPr>
          <p:nvPr/>
        </p:nvSpPr>
        <p:spPr>
          <a:xfrm>
            <a:off x="301752" y="210312"/>
            <a:ext cx="8486522" cy="758223"/>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algn="ctr"/>
            <a:r>
              <a:rPr lang="en-US" dirty="0">
                <a:solidFill>
                  <a:schemeClr val="bg1">
                    <a:lumMod val="25000"/>
                    <a:lumOff val="75000"/>
                  </a:schemeClr>
                </a:solidFill>
                <a:latin typeface="IBM Plex Sans" panose="020B0503050203000203" pitchFamily="34" charset="0"/>
              </a:rPr>
              <a:t>Cloud Pak for Data Workshop</a:t>
            </a:r>
          </a:p>
          <a:p>
            <a:pPr algn="ctr"/>
            <a:r>
              <a:rPr lang="en-US" sz="2000" dirty="0">
                <a:solidFill>
                  <a:schemeClr val="bg1">
                    <a:lumMod val="25000"/>
                    <a:lumOff val="75000"/>
                  </a:schemeClr>
                </a:solidFill>
                <a:latin typeface="IBM Plex Sans" panose="020B0503050203000203" pitchFamily="34" charset="0"/>
              </a:rPr>
              <a:t>How to Host </a:t>
            </a:r>
          </a:p>
        </p:txBody>
      </p:sp>
      <p:sp>
        <p:nvSpPr>
          <p:cNvPr id="7" name="Footer Placeholder 3">
            <a:extLst>
              <a:ext uri="{FF2B5EF4-FFF2-40B4-BE49-F238E27FC236}">
                <a16:creationId xmlns:a16="http://schemas.microsoft.com/office/drawing/2014/main" id="{8F74A638-772F-4B02-97D5-220F4632BCEB}"/>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
        <p:nvSpPr>
          <p:cNvPr id="10" name="Slide Number Placeholder 2">
            <a:extLst>
              <a:ext uri="{FF2B5EF4-FFF2-40B4-BE49-F238E27FC236}">
                <a16:creationId xmlns:a16="http://schemas.microsoft.com/office/drawing/2014/main" id="{D19763B3-BD80-4B9F-983A-6114E99D8F5D}"/>
              </a:ext>
            </a:extLst>
          </p:cNvPr>
          <p:cNvSpPr txBox="1">
            <a:spLocks/>
          </p:cNvSpPr>
          <p:nvPr/>
        </p:nvSpPr>
        <p:spPr>
          <a:xfrm>
            <a:off x="8610600" y="4781550"/>
            <a:ext cx="38100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ヒラギノ角ゴ Pro W3" pitchFamily="120"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 W3" pitchFamily="120"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 W3" pitchFamily="120"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 W3" pitchFamily="120"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 W3" pitchFamily="120" charset="-128"/>
                <a:cs typeface="+mn-cs"/>
              </a:defRPr>
            </a:lvl5pPr>
            <a:lvl6pPr marL="2286000" algn="l" defTabSz="914400" rtl="0" eaLnBrk="1" latinLnBrk="0" hangingPunct="1">
              <a:defRPr kern="1200">
                <a:solidFill>
                  <a:schemeClr val="tx1"/>
                </a:solidFill>
                <a:latin typeface="Arial" pitchFamily="34" charset="0"/>
                <a:ea typeface="ヒラギノ角ゴ Pro W3" pitchFamily="120" charset="-128"/>
                <a:cs typeface="+mn-cs"/>
              </a:defRPr>
            </a:lvl6pPr>
            <a:lvl7pPr marL="2743200" algn="l" defTabSz="914400" rtl="0" eaLnBrk="1" latinLnBrk="0" hangingPunct="1">
              <a:defRPr kern="1200">
                <a:solidFill>
                  <a:schemeClr val="tx1"/>
                </a:solidFill>
                <a:latin typeface="Arial" pitchFamily="34" charset="0"/>
                <a:ea typeface="ヒラギノ角ゴ Pro W3" pitchFamily="120" charset="-128"/>
                <a:cs typeface="+mn-cs"/>
              </a:defRPr>
            </a:lvl7pPr>
            <a:lvl8pPr marL="3200400" algn="l" defTabSz="914400" rtl="0" eaLnBrk="1" latinLnBrk="0" hangingPunct="1">
              <a:defRPr kern="1200">
                <a:solidFill>
                  <a:schemeClr val="tx1"/>
                </a:solidFill>
                <a:latin typeface="Arial" pitchFamily="34" charset="0"/>
                <a:ea typeface="ヒラギノ角ゴ Pro W3" pitchFamily="120" charset="-128"/>
                <a:cs typeface="+mn-cs"/>
              </a:defRPr>
            </a:lvl8pPr>
            <a:lvl9pPr marL="3657600" algn="l" defTabSz="914400" rtl="0" eaLnBrk="1" latinLnBrk="0" hangingPunct="1">
              <a:defRPr kern="1200">
                <a:solidFill>
                  <a:schemeClr val="tx1"/>
                </a:solidFill>
                <a:latin typeface="Arial" pitchFamily="34" charset="0"/>
                <a:ea typeface="ヒラギノ角ゴ Pro W3" pitchFamily="120" charset="-128"/>
                <a:cs typeface="+mn-cs"/>
              </a:defRPr>
            </a:lvl9pPr>
          </a:lstStyle>
          <a:p>
            <a:fld id="{D0BE6F14-FF48-0F4F-A8AA-2E3F25371E4A}" type="slidenum">
              <a:rPr lang="en-US" sz="1000" smtClean="0"/>
              <a:pPr/>
              <a:t>16</a:t>
            </a:fld>
            <a:endParaRPr lang="en-US" sz="1000" dirty="0"/>
          </a:p>
        </p:txBody>
      </p:sp>
    </p:spTree>
    <p:extLst>
      <p:ext uri="{BB962C8B-B14F-4D97-AF65-F5344CB8AC3E}">
        <p14:creationId xmlns:p14="http://schemas.microsoft.com/office/powerpoint/2010/main" val="3837345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32EEBCD-4777-44D5-B74E-39435D717C43}"/>
              </a:ext>
            </a:extLst>
          </p:cNvPr>
          <p:cNvSpPr txBox="1">
            <a:spLocks/>
          </p:cNvSpPr>
          <p:nvPr/>
        </p:nvSpPr>
        <p:spPr>
          <a:xfrm>
            <a:off x="301752" y="210312"/>
            <a:ext cx="8486522" cy="758223"/>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algn="ctr"/>
            <a:r>
              <a:rPr lang="en-US" dirty="0">
                <a:solidFill>
                  <a:schemeClr val="bg1">
                    <a:lumMod val="25000"/>
                    <a:lumOff val="75000"/>
                  </a:schemeClr>
                </a:solidFill>
                <a:latin typeface="IBM Plex Sans" panose="020B0503050203000203" pitchFamily="34" charset="0"/>
              </a:rPr>
              <a:t>Cloud Pak for Data Workshop</a:t>
            </a:r>
          </a:p>
          <a:p>
            <a:pPr algn="ctr"/>
            <a:r>
              <a:rPr lang="en-US" sz="2000" dirty="0">
                <a:solidFill>
                  <a:schemeClr val="bg1">
                    <a:lumMod val="25000"/>
                    <a:lumOff val="75000"/>
                  </a:schemeClr>
                </a:solidFill>
                <a:latin typeface="IBM Plex Sans" panose="020B0503050203000203" pitchFamily="34" charset="0"/>
              </a:rPr>
              <a:t>Delivery Team</a:t>
            </a:r>
          </a:p>
        </p:txBody>
      </p:sp>
      <p:sp>
        <p:nvSpPr>
          <p:cNvPr id="8" name="Rectangle 7">
            <a:extLst>
              <a:ext uri="{FF2B5EF4-FFF2-40B4-BE49-F238E27FC236}">
                <a16:creationId xmlns:a16="http://schemas.microsoft.com/office/drawing/2014/main" id="{28C43979-B241-46E6-9682-A8CE73D5C440}"/>
              </a:ext>
            </a:extLst>
          </p:cNvPr>
          <p:cNvSpPr/>
          <p:nvPr/>
        </p:nvSpPr>
        <p:spPr>
          <a:xfrm>
            <a:off x="731520" y="914400"/>
            <a:ext cx="7737923" cy="3585597"/>
          </a:xfrm>
          <a:prstGeom prst="rect">
            <a:avLst/>
          </a:prstGeom>
        </p:spPr>
        <p:txBody>
          <a:bodyPr wrap="square">
            <a:spAutoFit/>
          </a:bodyPr>
          <a:lstStyle/>
          <a:p>
            <a:pPr>
              <a:spcBef>
                <a:spcPts val="0"/>
              </a:spcBef>
              <a:spcAft>
                <a:spcPts val="600"/>
              </a:spcAft>
            </a:pPr>
            <a:r>
              <a:rPr lang="en-US" sz="1600" b="1" dirty="0"/>
              <a:t>Workshop Delivery:</a:t>
            </a:r>
          </a:p>
          <a:p>
            <a:pPr lvl="1"/>
            <a:r>
              <a:rPr lang="en-US" sz="1200" dirty="0"/>
              <a:t>Burt Vialpando		Planning and design </a:t>
            </a:r>
          </a:p>
          <a:p>
            <a:pPr lvl="1"/>
            <a:r>
              <a:rPr lang="en-US" sz="1200" dirty="0"/>
              <a:t>Kent Rubin		Workshop update lead</a:t>
            </a:r>
          </a:p>
          <a:p>
            <a:pPr lvl="1"/>
            <a:r>
              <a:rPr lang="en-US" sz="1200" dirty="0"/>
              <a:t>John Lucas		Workbook publication, lab testing, email support, workshop support</a:t>
            </a:r>
          </a:p>
          <a:p>
            <a:pPr lvl="1"/>
            <a:r>
              <a:rPr lang="en-US" sz="1200" dirty="0"/>
              <a:t>Dan Kikuchi		Workshop cluster install lead</a:t>
            </a:r>
          </a:p>
          <a:p>
            <a:pPr lvl="1"/>
            <a:r>
              <a:rPr lang="en-US" sz="1200" dirty="0"/>
              <a:t>Rich Russo		Workshop VM creation, HCCX support lead</a:t>
            </a:r>
          </a:p>
          <a:p>
            <a:pPr>
              <a:spcBef>
                <a:spcPts val="0"/>
              </a:spcBef>
              <a:spcAft>
                <a:spcPts val="600"/>
              </a:spcAft>
            </a:pPr>
            <a:endParaRPr lang="en-US" sz="1200" dirty="0"/>
          </a:p>
          <a:p>
            <a:pPr>
              <a:spcBef>
                <a:spcPts val="0"/>
              </a:spcBef>
              <a:spcAft>
                <a:spcPts val="600"/>
              </a:spcAft>
            </a:pPr>
            <a:r>
              <a:rPr lang="en-US" sz="1600" b="1" dirty="0"/>
              <a:t>SMEs and contributors:</a:t>
            </a:r>
          </a:p>
          <a:p>
            <a:pPr lvl="1"/>
            <a:r>
              <a:rPr lang="en-US" sz="1200" dirty="0"/>
              <a:t>Data Virtualization (Collect)	Rajesh Kartha</a:t>
            </a:r>
          </a:p>
          <a:p>
            <a:pPr lvl="1"/>
            <a:r>
              <a:rPr lang="en-US" sz="1200" dirty="0"/>
              <a:t>Organize		John Lucas 	(backed up by John Van Buren)</a:t>
            </a:r>
          </a:p>
          <a:p>
            <a:pPr lvl="1"/>
            <a:r>
              <a:rPr lang="en-US" sz="1200" dirty="0"/>
              <a:t>Notebook (Analyze)		Tom Konchan</a:t>
            </a:r>
          </a:p>
          <a:p>
            <a:pPr lvl="1"/>
            <a:r>
              <a:rPr lang="en-US" sz="1200" dirty="0"/>
              <a:t>OpenScale (Infuse)		Eric Martins</a:t>
            </a:r>
          </a:p>
          <a:p>
            <a:pPr lvl="1"/>
            <a:r>
              <a:rPr lang="en-US" sz="1200" dirty="0"/>
              <a:t>Cognos Analytics (Infuse)	Kent Rubin</a:t>
            </a:r>
          </a:p>
          <a:p>
            <a:pPr lvl="1"/>
            <a:r>
              <a:rPr lang="en-US" sz="1200" dirty="0"/>
              <a:t>SPSS			Tom Konchan</a:t>
            </a:r>
          </a:p>
          <a:p>
            <a:pPr lvl="1"/>
            <a:r>
              <a:rPr lang="en-US" sz="1200" dirty="0"/>
              <a:t>NPS			Daniel Hancock</a:t>
            </a:r>
          </a:p>
          <a:p>
            <a:pPr lvl="1"/>
            <a:r>
              <a:rPr lang="en-US" sz="1200" dirty="0"/>
              <a:t>z/OS			David Trotter</a:t>
            </a:r>
          </a:p>
          <a:p>
            <a:pPr lvl="1"/>
            <a:r>
              <a:rPr lang="en-US" sz="1200" dirty="0"/>
              <a:t>Security		Michael Schapira</a:t>
            </a:r>
          </a:p>
        </p:txBody>
      </p:sp>
      <p:sp>
        <p:nvSpPr>
          <p:cNvPr id="6" name="Footer Placeholder 3">
            <a:extLst>
              <a:ext uri="{FF2B5EF4-FFF2-40B4-BE49-F238E27FC236}">
                <a16:creationId xmlns:a16="http://schemas.microsoft.com/office/drawing/2014/main" id="{069AC592-3EAE-49C3-AD58-F61FACC0295F}"/>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
        <p:nvSpPr>
          <p:cNvPr id="7" name="Slide Number Placeholder 2">
            <a:extLst>
              <a:ext uri="{FF2B5EF4-FFF2-40B4-BE49-F238E27FC236}">
                <a16:creationId xmlns:a16="http://schemas.microsoft.com/office/drawing/2014/main" id="{0D4933D9-2EA4-413E-B1B2-BE7EE5F220F5}"/>
              </a:ext>
            </a:extLst>
          </p:cNvPr>
          <p:cNvSpPr txBox="1">
            <a:spLocks/>
          </p:cNvSpPr>
          <p:nvPr/>
        </p:nvSpPr>
        <p:spPr>
          <a:xfrm>
            <a:off x="8610600" y="4781550"/>
            <a:ext cx="38100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ヒラギノ角ゴ Pro W3" pitchFamily="120"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 W3" pitchFamily="120"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 W3" pitchFamily="120"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 W3" pitchFamily="120"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 W3" pitchFamily="120" charset="-128"/>
                <a:cs typeface="+mn-cs"/>
              </a:defRPr>
            </a:lvl5pPr>
            <a:lvl6pPr marL="2286000" algn="l" defTabSz="914400" rtl="0" eaLnBrk="1" latinLnBrk="0" hangingPunct="1">
              <a:defRPr kern="1200">
                <a:solidFill>
                  <a:schemeClr val="tx1"/>
                </a:solidFill>
                <a:latin typeface="Arial" pitchFamily="34" charset="0"/>
                <a:ea typeface="ヒラギノ角ゴ Pro W3" pitchFamily="120" charset="-128"/>
                <a:cs typeface="+mn-cs"/>
              </a:defRPr>
            </a:lvl6pPr>
            <a:lvl7pPr marL="2743200" algn="l" defTabSz="914400" rtl="0" eaLnBrk="1" latinLnBrk="0" hangingPunct="1">
              <a:defRPr kern="1200">
                <a:solidFill>
                  <a:schemeClr val="tx1"/>
                </a:solidFill>
                <a:latin typeface="Arial" pitchFamily="34" charset="0"/>
                <a:ea typeface="ヒラギノ角ゴ Pro W3" pitchFamily="120" charset="-128"/>
                <a:cs typeface="+mn-cs"/>
              </a:defRPr>
            </a:lvl7pPr>
            <a:lvl8pPr marL="3200400" algn="l" defTabSz="914400" rtl="0" eaLnBrk="1" latinLnBrk="0" hangingPunct="1">
              <a:defRPr kern="1200">
                <a:solidFill>
                  <a:schemeClr val="tx1"/>
                </a:solidFill>
                <a:latin typeface="Arial" pitchFamily="34" charset="0"/>
                <a:ea typeface="ヒラギノ角ゴ Pro W3" pitchFamily="120" charset="-128"/>
                <a:cs typeface="+mn-cs"/>
              </a:defRPr>
            </a:lvl8pPr>
            <a:lvl9pPr marL="3657600" algn="l" defTabSz="914400" rtl="0" eaLnBrk="1" latinLnBrk="0" hangingPunct="1">
              <a:defRPr kern="1200">
                <a:solidFill>
                  <a:schemeClr val="tx1"/>
                </a:solidFill>
                <a:latin typeface="Arial" pitchFamily="34" charset="0"/>
                <a:ea typeface="ヒラギノ角ゴ Pro W3" pitchFamily="120" charset="-128"/>
                <a:cs typeface="+mn-cs"/>
              </a:defRPr>
            </a:lvl9pPr>
          </a:lstStyle>
          <a:p>
            <a:fld id="{D0BE6F14-FF48-0F4F-A8AA-2E3F25371E4A}" type="slidenum">
              <a:rPr lang="en-US" sz="1000" smtClean="0"/>
              <a:pPr/>
              <a:t>17</a:t>
            </a:fld>
            <a:endParaRPr lang="en-US" sz="1000" dirty="0"/>
          </a:p>
        </p:txBody>
      </p:sp>
    </p:spTree>
    <p:extLst>
      <p:ext uri="{BB962C8B-B14F-4D97-AF65-F5344CB8AC3E}">
        <p14:creationId xmlns:p14="http://schemas.microsoft.com/office/powerpoint/2010/main" val="305566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114550"/>
            <a:ext cx="4953000" cy="457200"/>
          </a:xfrm>
        </p:spPr>
        <p:txBody>
          <a:bodyPr/>
          <a:lstStyle/>
          <a:p>
            <a:pPr algn="ctr"/>
            <a:r>
              <a:rPr lang="en-US" sz="2800" dirty="0"/>
              <a:t>Thank you!</a:t>
            </a:r>
          </a:p>
        </p:txBody>
      </p:sp>
    </p:spTree>
    <p:extLst>
      <p:ext uri="{BB962C8B-B14F-4D97-AF65-F5344CB8AC3E}">
        <p14:creationId xmlns:p14="http://schemas.microsoft.com/office/powerpoint/2010/main" val="13049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E21C-FD3B-4F6A-9245-AD7DEF8CA168}"/>
              </a:ext>
            </a:extLst>
          </p:cNvPr>
          <p:cNvSpPr>
            <a:spLocks noGrp="1"/>
          </p:cNvSpPr>
          <p:nvPr>
            <p:ph type="title"/>
          </p:nvPr>
        </p:nvSpPr>
        <p:spPr>
          <a:xfrm>
            <a:off x="301752" y="210312"/>
            <a:ext cx="8486522" cy="359871"/>
          </a:xfrm>
        </p:spPr>
        <p:txBody>
          <a:bodyPr/>
          <a:lstStyle/>
          <a:p>
            <a:pPr algn="ctr"/>
            <a:r>
              <a:rPr lang="en-US" sz="2400" b="0" dirty="0">
                <a:solidFill>
                  <a:schemeClr val="bg1">
                    <a:lumMod val="25000"/>
                    <a:lumOff val="75000"/>
                  </a:schemeClr>
                </a:solidFill>
              </a:rPr>
              <a:t>Cloud Pak for Data Workshop </a:t>
            </a:r>
            <a:br>
              <a:rPr lang="en-US" dirty="0">
                <a:solidFill>
                  <a:schemeClr val="bg1">
                    <a:lumMod val="25000"/>
                    <a:lumOff val="75000"/>
                  </a:schemeClr>
                </a:solidFill>
              </a:rPr>
            </a:br>
            <a:r>
              <a:rPr lang="en-US" sz="2000" b="0" dirty="0">
                <a:solidFill>
                  <a:schemeClr val="bg1">
                    <a:lumMod val="25000"/>
                    <a:lumOff val="75000"/>
                  </a:schemeClr>
                </a:solidFill>
              </a:rPr>
              <a:t>Highlights</a:t>
            </a:r>
            <a:endParaRPr lang="en-US" b="0" dirty="0">
              <a:solidFill>
                <a:schemeClr val="bg1">
                  <a:lumMod val="25000"/>
                  <a:lumOff val="75000"/>
                </a:schemeClr>
              </a:solidFill>
            </a:endParaRPr>
          </a:p>
        </p:txBody>
      </p:sp>
      <p:sp>
        <p:nvSpPr>
          <p:cNvPr id="23" name="TextBox 22">
            <a:extLst>
              <a:ext uri="{FF2B5EF4-FFF2-40B4-BE49-F238E27FC236}">
                <a16:creationId xmlns:a16="http://schemas.microsoft.com/office/drawing/2014/main" id="{C62303AB-C7FD-4373-85CD-474336A834CE}"/>
              </a:ext>
            </a:extLst>
          </p:cNvPr>
          <p:cNvSpPr txBox="1"/>
          <p:nvPr/>
        </p:nvSpPr>
        <p:spPr>
          <a:xfrm>
            <a:off x="274321" y="1024072"/>
            <a:ext cx="4250137" cy="3749744"/>
          </a:xfrm>
          <a:prstGeom prst="rect">
            <a:avLst/>
          </a:prstGeom>
          <a:noFill/>
        </p:spPr>
        <p:txBody>
          <a:bodyPr wrap="square" rtlCol="0">
            <a:spAutoFit/>
          </a:bodyPr>
          <a:lstStyle/>
          <a:p>
            <a:pPr marL="285750" indent="-285750">
              <a:spcBef>
                <a:spcPts val="200"/>
              </a:spcBef>
              <a:spcAft>
                <a:spcPts val="200"/>
              </a:spcAft>
              <a:buFont typeface="Wingdings" panose="05000000000000000000" pitchFamily="2" charset="2"/>
              <a:buChar char="ü"/>
            </a:pPr>
            <a:r>
              <a:rPr lang="en-US" sz="1400" b="1" dirty="0">
                <a:solidFill>
                  <a:schemeClr val="bg1">
                    <a:lumMod val="25000"/>
                    <a:lumOff val="75000"/>
                  </a:schemeClr>
                </a:solidFill>
              </a:rPr>
              <a:t>Small demo cluster configuration </a:t>
            </a:r>
          </a:p>
          <a:p>
            <a:pPr marL="628650" lvl="1" indent="-285750">
              <a:spcBef>
                <a:spcPts val="200"/>
              </a:spcBef>
              <a:spcAft>
                <a:spcPts val="200"/>
              </a:spcAft>
              <a:buFont typeface="Arial" panose="020B0604020202020204" pitchFamily="34" charset="0"/>
              <a:buChar char="•"/>
            </a:pPr>
            <a:r>
              <a:rPr lang="en-US" sz="1200" dirty="0"/>
              <a:t>Allows each student to have their own cluster</a:t>
            </a:r>
          </a:p>
          <a:p>
            <a:pPr marL="628650" lvl="1" indent="-285750">
              <a:spcBef>
                <a:spcPts val="200"/>
              </a:spcBef>
              <a:spcAft>
                <a:spcPts val="200"/>
              </a:spcAft>
              <a:buFont typeface="Arial" panose="020B0604020202020204" pitchFamily="34" charset="0"/>
              <a:buChar char="•"/>
            </a:pPr>
            <a:r>
              <a:rPr lang="en-US" sz="1200" dirty="0"/>
              <a:t>Supports workshops of up to 10 students</a:t>
            </a:r>
          </a:p>
          <a:p>
            <a:pPr marL="628650" lvl="1" indent="-285750">
              <a:spcBef>
                <a:spcPts val="200"/>
              </a:spcBef>
              <a:spcAft>
                <a:spcPts val="200"/>
              </a:spcAft>
              <a:buFont typeface="Arial" panose="020B0604020202020204" pitchFamily="34" charset="0"/>
              <a:buChar char="•"/>
            </a:pPr>
            <a:r>
              <a:rPr lang="en-US" sz="1200" dirty="0"/>
              <a:t>Easily deployed in Skytap</a:t>
            </a:r>
          </a:p>
          <a:p>
            <a:pPr marL="285750" lvl="1" indent="-285750">
              <a:spcBef>
                <a:spcPts val="1200"/>
              </a:spcBef>
              <a:spcAft>
                <a:spcPts val="200"/>
              </a:spcAft>
              <a:buFont typeface="Wingdings" panose="05000000000000000000" pitchFamily="2" charset="2"/>
              <a:buChar char="ü"/>
            </a:pPr>
            <a:r>
              <a:rPr lang="en-US" sz="1400" b="1" dirty="0">
                <a:solidFill>
                  <a:schemeClr val="bg1">
                    <a:lumMod val="25000"/>
                    <a:lumOff val="75000"/>
                  </a:schemeClr>
                </a:solidFill>
              </a:rPr>
              <a:t>Unified Desktop environment image</a:t>
            </a:r>
          </a:p>
          <a:p>
            <a:pPr marL="628650" lvl="1" indent="-285750">
              <a:spcBef>
                <a:spcPts val="200"/>
              </a:spcBef>
              <a:spcAft>
                <a:spcPts val="200"/>
              </a:spcAft>
              <a:buFont typeface="Arial" panose="020B0604020202020204" pitchFamily="34" charset="0"/>
              <a:buChar char="•"/>
            </a:pPr>
            <a:r>
              <a:rPr lang="en-US" sz="1200" dirty="0"/>
              <a:t>Launch the CPD console, cluster terminal window, OpenShift console, etc. from one desktop UI</a:t>
            </a:r>
          </a:p>
          <a:p>
            <a:pPr marL="285750" lvl="1" indent="-285750">
              <a:spcBef>
                <a:spcPts val="1200"/>
              </a:spcBef>
              <a:spcAft>
                <a:spcPts val="200"/>
              </a:spcAft>
              <a:buFont typeface="Wingdings" panose="05000000000000000000" pitchFamily="2" charset="2"/>
              <a:buChar char="ü"/>
            </a:pPr>
            <a:r>
              <a:rPr lang="en-US" sz="1400" b="1" dirty="0">
                <a:solidFill>
                  <a:schemeClr val="bg1">
                    <a:lumMod val="25000"/>
                    <a:lumOff val="75000"/>
                  </a:schemeClr>
                </a:solidFill>
              </a:rPr>
              <a:t>Modular lab design</a:t>
            </a:r>
          </a:p>
          <a:p>
            <a:pPr marL="628650" lvl="1" indent="-285750">
              <a:spcBef>
                <a:spcPts val="200"/>
              </a:spcBef>
              <a:spcAft>
                <a:spcPts val="200"/>
              </a:spcAft>
              <a:buFont typeface="Arial" panose="020B0604020202020204" pitchFamily="34" charset="0"/>
              <a:buChar char="•"/>
            </a:pPr>
            <a:r>
              <a:rPr lang="en-US" sz="1200" dirty="0"/>
              <a:t>Any lab can be run independently from the others</a:t>
            </a:r>
          </a:p>
          <a:p>
            <a:pPr marL="628650" lvl="1" indent="-285750">
              <a:spcBef>
                <a:spcPts val="200"/>
              </a:spcBef>
              <a:spcAft>
                <a:spcPts val="200"/>
              </a:spcAft>
              <a:buFont typeface="Arial" panose="020B0604020202020204" pitchFamily="34" charset="0"/>
              <a:buChar char="•"/>
            </a:pPr>
            <a:r>
              <a:rPr lang="en-US" sz="1200" dirty="0"/>
              <a:t>Facilitates an easy demo environment</a:t>
            </a:r>
          </a:p>
          <a:p>
            <a:pPr marL="285750" lvl="1" indent="-285750">
              <a:spcBef>
                <a:spcPts val="1200"/>
              </a:spcBef>
              <a:spcAft>
                <a:spcPts val="200"/>
              </a:spcAft>
              <a:buFont typeface="Wingdings" panose="05000000000000000000" pitchFamily="2" charset="2"/>
              <a:buChar char="ü"/>
            </a:pPr>
            <a:r>
              <a:rPr lang="en-US" sz="1400" b="1" dirty="0">
                <a:solidFill>
                  <a:schemeClr val="bg1">
                    <a:lumMod val="25000"/>
                    <a:lumOff val="75000"/>
                  </a:schemeClr>
                </a:solidFill>
              </a:rPr>
              <a:t>A driving presentation deck</a:t>
            </a:r>
          </a:p>
          <a:p>
            <a:pPr marL="628650" lvl="1" indent="-285750">
              <a:spcBef>
                <a:spcPts val="200"/>
              </a:spcBef>
              <a:spcAft>
                <a:spcPts val="200"/>
              </a:spcAft>
              <a:buFont typeface="Arial" panose="020B0604020202020204" pitchFamily="34" charset="0"/>
              <a:buChar char="•"/>
            </a:pPr>
            <a:r>
              <a:rPr lang="en-US" sz="1200" dirty="0"/>
              <a:t>Presentation deck used to drive the workshop flow and CPD messaging – tailored to the labs</a:t>
            </a:r>
          </a:p>
          <a:p>
            <a:pPr marL="628650" lvl="1" indent="-285750">
              <a:spcBef>
                <a:spcPts val="200"/>
              </a:spcBef>
              <a:spcAft>
                <a:spcPts val="200"/>
              </a:spcAft>
              <a:buFont typeface="Arial" panose="020B0604020202020204" pitchFamily="34" charset="0"/>
              <a:buChar char="•"/>
            </a:pPr>
            <a:endParaRPr lang="en-US" sz="1200" dirty="0"/>
          </a:p>
        </p:txBody>
      </p:sp>
      <p:sp>
        <p:nvSpPr>
          <p:cNvPr id="10" name="Slide Number Placeholder 2">
            <a:extLst>
              <a:ext uri="{FF2B5EF4-FFF2-40B4-BE49-F238E27FC236}">
                <a16:creationId xmlns:a16="http://schemas.microsoft.com/office/drawing/2014/main" id="{545D6B99-3669-4618-BD21-09D3BFAE6D97}"/>
              </a:ext>
            </a:extLst>
          </p:cNvPr>
          <p:cNvSpPr>
            <a:spLocks noGrp="1"/>
          </p:cNvSpPr>
          <p:nvPr>
            <p:ph type="sldNum" sz="quarter" idx="4294967295"/>
          </p:nvPr>
        </p:nvSpPr>
        <p:spPr>
          <a:xfrm>
            <a:off x="8648054" y="4826480"/>
            <a:ext cx="267346" cy="137160"/>
          </a:xfrm>
          <a:prstGeom prst="rect">
            <a:avLst/>
          </a:prstGeom>
        </p:spPr>
        <p:txBody>
          <a:bodyPr/>
          <a:lstStyle/>
          <a:p>
            <a:fld id="{D0BE6F14-FF48-0F4F-A8AA-2E3F25371E4A}" type="slidenum">
              <a:rPr lang="en-US" sz="1000" smtClean="0"/>
              <a:pPr/>
              <a:t>2</a:t>
            </a:fld>
            <a:endParaRPr lang="en-US" sz="1000" dirty="0"/>
          </a:p>
        </p:txBody>
      </p:sp>
      <p:sp>
        <p:nvSpPr>
          <p:cNvPr id="11" name="TextBox 10">
            <a:extLst>
              <a:ext uri="{FF2B5EF4-FFF2-40B4-BE49-F238E27FC236}">
                <a16:creationId xmlns:a16="http://schemas.microsoft.com/office/drawing/2014/main" id="{986DC0A1-9F40-43DC-94E1-A56C47993D6F}"/>
              </a:ext>
            </a:extLst>
          </p:cNvPr>
          <p:cNvSpPr txBox="1"/>
          <p:nvPr/>
        </p:nvSpPr>
        <p:spPr>
          <a:xfrm>
            <a:off x="4524459" y="1034507"/>
            <a:ext cx="4295860" cy="3544560"/>
          </a:xfrm>
          <a:prstGeom prst="rect">
            <a:avLst/>
          </a:prstGeom>
          <a:noFill/>
        </p:spPr>
        <p:txBody>
          <a:bodyPr wrap="square" rtlCol="0">
            <a:spAutoFit/>
          </a:bodyPr>
          <a:lstStyle/>
          <a:p>
            <a:pPr marL="285750" indent="-285750">
              <a:spcBef>
                <a:spcPts val="200"/>
              </a:spcBef>
              <a:spcAft>
                <a:spcPts val="200"/>
              </a:spcAft>
              <a:buFont typeface="Wingdings" panose="05000000000000000000" pitchFamily="2" charset="2"/>
              <a:buChar char="ü"/>
            </a:pPr>
            <a:r>
              <a:rPr lang="en-US" sz="1400" b="1" dirty="0">
                <a:solidFill>
                  <a:schemeClr val="bg1">
                    <a:lumMod val="25000"/>
                    <a:lumOff val="75000"/>
                  </a:schemeClr>
                </a:solidFill>
              </a:rPr>
              <a:t>Persona focus</a:t>
            </a:r>
          </a:p>
          <a:p>
            <a:pPr marL="628650" lvl="1" indent="-285750">
              <a:spcBef>
                <a:spcPts val="200"/>
              </a:spcBef>
              <a:spcAft>
                <a:spcPts val="200"/>
              </a:spcAft>
              <a:buFont typeface="Arial" panose="020B0604020202020204" pitchFamily="34" charset="0"/>
              <a:buChar char="•"/>
            </a:pPr>
            <a:r>
              <a:rPr lang="en-US" sz="1200" dirty="0"/>
              <a:t>Workshop labs focus on each persona as they flow through the Admin, Collect, Organize, Analyze, Deploy and Infuse steps in the journey to AI</a:t>
            </a:r>
          </a:p>
          <a:p>
            <a:pPr marL="285750" lvl="1" indent="-285750">
              <a:spcBef>
                <a:spcPts val="1200"/>
              </a:spcBef>
              <a:spcAft>
                <a:spcPts val="200"/>
              </a:spcAft>
              <a:buFont typeface="Wingdings" panose="05000000000000000000" pitchFamily="2" charset="2"/>
              <a:buChar char="ü"/>
            </a:pPr>
            <a:r>
              <a:rPr lang="en-US" sz="1400" b="1" dirty="0">
                <a:solidFill>
                  <a:schemeClr val="bg1">
                    <a:lumMod val="25000"/>
                    <a:lumOff val="75000"/>
                  </a:schemeClr>
                </a:solidFill>
              </a:rPr>
              <a:t>Churn use-case narrative</a:t>
            </a:r>
          </a:p>
          <a:p>
            <a:pPr marL="628650" lvl="1" indent="-285750">
              <a:spcBef>
                <a:spcPts val="200"/>
              </a:spcBef>
              <a:spcAft>
                <a:spcPts val="200"/>
              </a:spcAft>
              <a:buFont typeface="Arial" panose="020B0604020202020204" pitchFamily="34" charset="0"/>
              <a:buChar char="•"/>
            </a:pPr>
            <a:r>
              <a:rPr lang="en-US" sz="1200" dirty="0"/>
              <a:t>A customer churn use-case is used throughout as the narrative for why and how an application can be infused with a machine learning model</a:t>
            </a:r>
          </a:p>
          <a:p>
            <a:pPr marL="285750" lvl="1" indent="-285750">
              <a:spcBef>
                <a:spcPts val="1200"/>
              </a:spcBef>
              <a:spcAft>
                <a:spcPts val="200"/>
              </a:spcAft>
              <a:buFont typeface="Wingdings" panose="05000000000000000000" pitchFamily="2" charset="2"/>
              <a:buChar char="ü"/>
            </a:pPr>
            <a:r>
              <a:rPr lang="en-US" sz="1400" b="1" dirty="0">
                <a:solidFill>
                  <a:schemeClr val="bg1">
                    <a:lumMod val="25000"/>
                    <a:lumOff val="75000"/>
                  </a:schemeClr>
                </a:solidFill>
              </a:rPr>
              <a:t>Detailed Getting Started Guide</a:t>
            </a:r>
          </a:p>
          <a:p>
            <a:pPr marL="628650" lvl="1" indent="-285750">
              <a:spcBef>
                <a:spcPts val="200"/>
              </a:spcBef>
              <a:spcAft>
                <a:spcPts val="200"/>
              </a:spcAft>
              <a:buFont typeface="Arial" panose="020B0604020202020204" pitchFamily="34" charset="0"/>
              <a:buChar char="•"/>
            </a:pPr>
            <a:r>
              <a:rPr lang="en-US" sz="1200" dirty="0"/>
              <a:t>How-to on starting the cluster and driving the workshop from a technical perspective</a:t>
            </a:r>
          </a:p>
          <a:p>
            <a:pPr marL="285750" lvl="1" indent="-285750">
              <a:spcBef>
                <a:spcPts val="1200"/>
              </a:spcBef>
              <a:spcAft>
                <a:spcPts val="200"/>
              </a:spcAft>
              <a:buFont typeface="Wingdings" panose="05000000000000000000" pitchFamily="2" charset="2"/>
              <a:buChar char="ü"/>
            </a:pPr>
            <a:r>
              <a:rPr lang="en-US" sz="1400" b="1" dirty="0">
                <a:solidFill>
                  <a:schemeClr val="bg1">
                    <a:lumMod val="25000"/>
                    <a:lumOff val="75000"/>
                  </a:schemeClr>
                </a:solidFill>
              </a:rPr>
              <a:t>How to Host Guide</a:t>
            </a:r>
          </a:p>
          <a:p>
            <a:pPr marL="628650" lvl="1" indent="-285750">
              <a:spcBef>
                <a:spcPts val="200"/>
              </a:spcBef>
              <a:spcAft>
                <a:spcPts val="200"/>
              </a:spcAft>
              <a:buFont typeface="Arial" panose="020B0604020202020204" pitchFamily="34" charset="0"/>
              <a:buChar char="•"/>
            </a:pPr>
            <a:r>
              <a:rPr lang="en-US" sz="1200" dirty="0"/>
              <a:t>Everything you need to know on hosting your own workshop.</a:t>
            </a:r>
          </a:p>
        </p:txBody>
      </p:sp>
      <p:sp>
        <p:nvSpPr>
          <p:cNvPr id="7" name="Footer Placeholder 3">
            <a:extLst>
              <a:ext uri="{FF2B5EF4-FFF2-40B4-BE49-F238E27FC236}">
                <a16:creationId xmlns:a16="http://schemas.microsoft.com/office/drawing/2014/main" id="{7ABAA3BC-2DFA-45D3-AB44-EEE28724F578}"/>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Tree>
    <p:extLst>
      <p:ext uri="{BB962C8B-B14F-4D97-AF65-F5344CB8AC3E}">
        <p14:creationId xmlns:p14="http://schemas.microsoft.com/office/powerpoint/2010/main" val="25163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93C2A6D-B87C-4203-999C-AC4357933683}"/>
              </a:ext>
            </a:extLst>
          </p:cNvPr>
          <p:cNvSpPr>
            <a:spLocks noGrp="1"/>
          </p:cNvSpPr>
          <p:nvPr>
            <p:ph type="sldNum" sz="quarter" idx="4294967295"/>
          </p:nvPr>
        </p:nvSpPr>
        <p:spPr>
          <a:xfrm>
            <a:off x="8648054" y="4826480"/>
            <a:ext cx="267346" cy="137160"/>
          </a:xfrm>
          <a:prstGeom prst="rect">
            <a:avLst/>
          </a:prstGeom>
        </p:spPr>
        <p:txBody>
          <a:bodyPr/>
          <a:lstStyle/>
          <a:p>
            <a:fld id="{D0BE6F14-FF48-0F4F-A8AA-2E3F25371E4A}" type="slidenum">
              <a:rPr lang="en-US" sz="1000" smtClean="0"/>
              <a:pPr/>
              <a:t>3</a:t>
            </a:fld>
            <a:endParaRPr lang="en-US" sz="1000" dirty="0"/>
          </a:p>
        </p:txBody>
      </p:sp>
      <p:pic>
        <p:nvPicPr>
          <p:cNvPr id="4" name="Picture 3">
            <a:extLst>
              <a:ext uri="{FF2B5EF4-FFF2-40B4-BE49-F238E27FC236}">
                <a16:creationId xmlns:a16="http://schemas.microsoft.com/office/drawing/2014/main" id="{108DD38E-F3E0-4616-ACC2-4B28DE4A3CD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3416"/>
                    </a14:imgEffect>
                  </a14:imgLayer>
                </a14:imgProps>
              </a:ext>
            </a:extLst>
          </a:blip>
          <a:stretch>
            <a:fillRect/>
          </a:stretch>
        </p:blipFill>
        <p:spPr>
          <a:xfrm>
            <a:off x="1524000" y="971550"/>
            <a:ext cx="6110834" cy="345884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8" name="Title 1">
            <a:extLst>
              <a:ext uri="{FF2B5EF4-FFF2-40B4-BE49-F238E27FC236}">
                <a16:creationId xmlns:a16="http://schemas.microsoft.com/office/drawing/2014/main" id="{A07BBE17-1E9E-4E4D-927D-0B3B7020CE57}"/>
              </a:ext>
            </a:extLst>
          </p:cNvPr>
          <p:cNvSpPr txBox="1">
            <a:spLocks/>
          </p:cNvSpPr>
          <p:nvPr/>
        </p:nvSpPr>
        <p:spPr>
          <a:xfrm>
            <a:off x="301752" y="210312"/>
            <a:ext cx="8538471" cy="771257"/>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algn="ctr"/>
            <a:r>
              <a:rPr lang="en-US" dirty="0">
                <a:solidFill>
                  <a:schemeClr val="bg1">
                    <a:lumMod val="25000"/>
                    <a:lumOff val="75000"/>
                  </a:schemeClr>
                </a:solidFill>
                <a:latin typeface="IBM Plex Sans" panose="020B0503050203000203" pitchFamily="34" charset="0"/>
                <a:ea typeface="+mj-ea"/>
              </a:rPr>
              <a:t>The “A” Players in Technical Presales</a:t>
            </a:r>
          </a:p>
        </p:txBody>
      </p:sp>
      <p:sp>
        <p:nvSpPr>
          <p:cNvPr id="6" name="Footer Placeholder 3">
            <a:extLst>
              <a:ext uri="{FF2B5EF4-FFF2-40B4-BE49-F238E27FC236}">
                <a16:creationId xmlns:a16="http://schemas.microsoft.com/office/drawing/2014/main" id="{0615144A-7145-4D4A-A642-8E4F3DC93F87}"/>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Tree>
    <p:extLst>
      <p:ext uri="{BB962C8B-B14F-4D97-AF65-F5344CB8AC3E}">
        <p14:creationId xmlns:p14="http://schemas.microsoft.com/office/powerpoint/2010/main" val="238227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764" y="210312"/>
            <a:ext cx="8538472" cy="712470"/>
          </a:xfrm>
        </p:spPr>
        <p:txBody>
          <a:bodyPr/>
          <a:lstStyle/>
          <a:p>
            <a:pPr algn="ctr"/>
            <a:r>
              <a:rPr lang="en-US" sz="2400" b="0" dirty="0">
                <a:solidFill>
                  <a:schemeClr val="bg1">
                    <a:lumMod val="25000"/>
                    <a:lumOff val="75000"/>
                  </a:schemeClr>
                </a:solidFill>
              </a:rPr>
              <a:t>Technical Presales Asset Delivery Options</a:t>
            </a:r>
            <a:br>
              <a:rPr lang="en-US" b="0" dirty="0">
                <a:solidFill>
                  <a:schemeClr val="bg1">
                    <a:lumMod val="25000"/>
                    <a:lumOff val="75000"/>
                  </a:schemeClr>
                </a:solidFill>
              </a:rPr>
            </a:br>
            <a:r>
              <a:rPr lang="en-US" sz="2000" b="0" dirty="0">
                <a:solidFill>
                  <a:schemeClr val="bg1">
                    <a:lumMod val="25000"/>
                    <a:lumOff val="75000"/>
                  </a:schemeClr>
                </a:solidFill>
              </a:rPr>
              <a:t>This workshop asset can serve as a basis for most of them</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066047891"/>
              </p:ext>
            </p:extLst>
          </p:nvPr>
        </p:nvGraphicFramePr>
        <p:xfrm>
          <a:off x="302764" y="1027233"/>
          <a:ext cx="8538472" cy="3901440"/>
        </p:xfrm>
        <a:graphic>
          <a:graphicData uri="http://schemas.openxmlformats.org/drawingml/2006/table">
            <a:tbl>
              <a:tblPr firstRow="1" bandRow="1">
                <a:tableStyleId>{00A15C55-8517-42AA-B614-E9B94910E393}</a:tableStyleId>
              </a:tblPr>
              <a:tblGrid>
                <a:gridCol w="1436095">
                  <a:extLst>
                    <a:ext uri="{9D8B030D-6E8A-4147-A177-3AD203B41FA5}">
                      <a16:colId xmlns:a16="http://schemas.microsoft.com/office/drawing/2014/main" val="3851230595"/>
                    </a:ext>
                  </a:extLst>
                </a:gridCol>
                <a:gridCol w="1274164">
                  <a:extLst>
                    <a:ext uri="{9D8B030D-6E8A-4147-A177-3AD203B41FA5}">
                      <a16:colId xmlns:a16="http://schemas.microsoft.com/office/drawing/2014/main" val="3330036383"/>
                    </a:ext>
                  </a:extLst>
                </a:gridCol>
                <a:gridCol w="5828213">
                  <a:extLst>
                    <a:ext uri="{9D8B030D-6E8A-4147-A177-3AD203B41FA5}">
                      <a16:colId xmlns:a16="http://schemas.microsoft.com/office/drawing/2014/main" val="1539709834"/>
                    </a:ext>
                  </a:extLst>
                </a:gridCol>
              </a:tblGrid>
              <a:tr h="325317">
                <a:tc>
                  <a:txBody>
                    <a:bodyPr/>
                    <a:lstStyle/>
                    <a:p>
                      <a:r>
                        <a:rPr lang="en-US" sz="1400" dirty="0">
                          <a:solidFill>
                            <a:schemeClr val="bg1"/>
                          </a:solidFill>
                        </a:rPr>
                        <a:t>Asset</a:t>
                      </a:r>
                    </a:p>
                  </a:txBody>
                  <a:tcPr marT="91440" marB="91440"/>
                </a:tc>
                <a:tc>
                  <a:txBody>
                    <a:bodyPr/>
                    <a:lstStyle/>
                    <a:p>
                      <a:r>
                        <a:rPr lang="en-US" sz="1400" dirty="0">
                          <a:solidFill>
                            <a:schemeClr val="bg1"/>
                          </a:solidFill>
                        </a:rPr>
                        <a:t>Typical Time</a:t>
                      </a:r>
                    </a:p>
                  </a:txBody>
                  <a:tcPr marT="91440" marB="91440"/>
                </a:tc>
                <a:tc>
                  <a:txBody>
                    <a:bodyPr/>
                    <a:lstStyle/>
                    <a:p>
                      <a:r>
                        <a:rPr lang="en-US" sz="1400" dirty="0">
                          <a:solidFill>
                            <a:schemeClr val="bg1"/>
                          </a:solidFill>
                        </a:rPr>
                        <a:t>Description</a:t>
                      </a:r>
                    </a:p>
                  </a:txBody>
                  <a:tcPr marT="91440" marB="91440"/>
                </a:tc>
                <a:extLst>
                  <a:ext uri="{0D108BD9-81ED-4DB2-BD59-A6C34878D82A}">
                    <a16:rowId xmlns:a16="http://schemas.microsoft.com/office/drawing/2014/main" val="10000"/>
                  </a:ext>
                </a:extLst>
              </a:tr>
              <a:tr h="446849">
                <a:tc>
                  <a:txBody>
                    <a:bodyPr/>
                    <a:lstStyle/>
                    <a:p>
                      <a:pPr algn="l"/>
                      <a:r>
                        <a:rPr lang="en-US" sz="1050" dirty="0">
                          <a:solidFill>
                            <a:schemeClr val="bg1"/>
                          </a:solidFill>
                          <a:effectLst/>
                        </a:rPr>
                        <a:t>Presentation</a:t>
                      </a:r>
                      <a:endParaRPr lang="en-US" sz="1050" b="1" dirty="0">
                        <a:solidFill>
                          <a:schemeClr val="bg1"/>
                        </a:solidFill>
                        <a:effectLst/>
                      </a:endParaRPr>
                    </a:p>
                  </a:txBody>
                  <a:tcPr anchor="ctr"/>
                </a:tc>
                <a:tc>
                  <a:txBody>
                    <a:bodyPr/>
                    <a:lstStyle/>
                    <a:p>
                      <a:r>
                        <a:rPr lang="en-US" sz="1200" dirty="0">
                          <a:solidFill>
                            <a:schemeClr val="bg1"/>
                          </a:solidFill>
                          <a:effectLst/>
                        </a:rPr>
                        <a:t>30 – 120 minutes</a:t>
                      </a:r>
                    </a:p>
                  </a:txBody>
                  <a:tcPr anchor="ctr"/>
                </a:tc>
                <a:tc>
                  <a:txBody>
                    <a:bodyPr/>
                    <a:lstStyle/>
                    <a:p>
                      <a:r>
                        <a:rPr lang="en-US" sz="1100" dirty="0">
                          <a:solidFill>
                            <a:schemeClr val="bg1"/>
                          </a:solidFill>
                          <a:effectLst/>
                        </a:rPr>
                        <a:t>Presentation deck only. Could include a video clip or a URL link display.</a:t>
                      </a:r>
                    </a:p>
                    <a:p>
                      <a:r>
                        <a:rPr lang="en-US" sz="1100" dirty="0">
                          <a:solidFill>
                            <a:schemeClr val="bg1"/>
                          </a:solidFill>
                          <a:effectLst/>
                        </a:rPr>
                        <a:t>Key point: This is only talking - no technical work done by anyone.</a:t>
                      </a:r>
                    </a:p>
                  </a:txBody>
                  <a:tcPr anchor="ctr"/>
                </a:tc>
                <a:extLst>
                  <a:ext uri="{0D108BD9-81ED-4DB2-BD59-A6C34878D82A}">
                    <a16:rowId xmlns:a16="http://schemas.microsoft.com/office/drawing/2014/main" val="1081656453"/>
                  </a:ext>
                </a:extLst>
              </a:tr>
              <a:tr h="744749">
                <a:tc>
                  <a:txBody>
                    <a:bodyPr/>
                    <a:lstStyle/>
                    <a:p>
                      <a:pPr algn="l"/>
                      <a:r>
                        <a:rPr lang="en-US" sz="1050" dirty="0">
                          <a:solidFill>
                            <a:schemeClr val="bg1"/>
                          </a:solidFill>
                          <a:effectLst/>
                        </a:rPr>
                        <a:t>Demo</a:t>
                      </a:r>
                      <a:endParaRPr lang="en-US" sz="1050" b="1" dirty="0">
                        <a:solidFill>
                          <a:schemeClr val="bg1"/>
                        </a:solidFill>
                        <a:effectLst/>
                      </a:endParaRPr>
                    </a:p>
                  </a:txBody>
                  <a:tcPr anchor="ctr"/>
                </a:tc>
                <a:tc>
                  <a:txBody>
                    <a:bodyPr/>
                    <a:lstStyle/>
                    <a:p>
                      <a:r>
                        <a:rPr lang="en-US" sz="1200" dirty="0">
                          <a:solidFill>
                            <a:schemeClr val="bg1"/>
                          </a:solidFill>
                          <a:effectLst/>
                        </a:rPr>
                        <a:t>10 – 60 minutes</a:t>
                      </a:r>
                    </a:p>
                  </a:txBody>
                  <a:tcPr anchor="ctr"/>
                </a:tc>
                <a:tc>
                  <a:txBody>
                    <a:bodyPr/>
                    <a:lstStyle/>
                    <a:p>
                      <a:r>
                        <a:rPr lang="en-US" sz="1100" dirty="0">
                          <a:solidFill>
                            <a:schemeClr val="bg1"/>
                          </a:solidFill>
                          <a:effectLst/>
                        </a:rPr>
                        <a:t>Easier ones can be done by a sales rep (especially ones that have been pre-recorded and simply played back) but most often a technical specialist or architect will do these. This is  especially true of the more complex ones. (Which can include a presentation.)</a:t>
                      </a:r>
                    </a:p>
                    <a:p>
                      <a:r>
                        <a:rPr lang="en-US" sz="1100" dirty="0">
                          <a:solidFill>
                            <a:schemeClr val="bg1"/>
                          </a:solidFill>
                          <a:effectLst/>
                        </a:rPr>
                        <a:t>Key point: the IBMer is the one doing the hands-on “driving” not the client.</a:t>
                      </a:r>
                    </a:p>
                  </a:txBody>
                  <a:tcPr anchor="ctr"/>
                </a:tc>
                <a:extLst>
                  <a:ext uri="{0D108BD9-81ED-4DB2-BD59-A6C34878D82A}">
                    <a16:rowId xmlns:a16="http://schemas.microsoft.com/office/drawing/2014/main" val="252745672"/>
                  </a:ext>
                </a:extLst>
              </a:tr>
              <a:tr h="908594">
                <a:tc>
                  <a:txBody>
                    <a:bodyPr/>
                    <a:lstStyle/>
                    <a:p>
                      <a:pPr algn="l"/>
                      <a:r>
                        <a:rPr lang="en-US" sz="1050" dirty="0">
                          <a:solidFill>
                            <a:schemeClr val="bg1"/>
                          </a:solidFill>
                          <a:effectLst/>
                        </a:rPr>
                        <a:t>Proof of Technology (PoT)</a:t>
                      </a:r>
                      <a:endParaRPr lang="en-US" sz="1050" b="1" dirty="0">
                        <a:solidFill>
                          <a:schemeClr val="bg1"/>
                        </a:solidFill>
                        <a:effectLst/>
                      </a:endParaRPr>
                    </a:p>
                  </a:txBody>
                  <a:tcPr anchor="ctr"/>
                </a:tc>
                <a:tc>
                  <a:txBody>
                    <a:bodyPr/>
                    <a:lstStyle/>
                    <a:p>
                      <a:r>
                        <a:rPr lang="en-US" sz="1200" dirty="0">
                          <a:solidFill>
                            <a:schemeClr val="bg1"/>
                          </a:solidFill>
                          <a:effectLst/>
                        </a:rPr>
                        <a:t>1 – 3 hours</a:t>
                      </a:r>
                    </a:p>
                  </a:txBody>
                  <a:tcPr anchor="ctr"/>
                </a:tc>
                <a:tc>
                  <a:txBody>
                    <a:bodyPr/>
                    <a:lstStyle/>
                    <a:p>
                      <a:r>
                        <a:rPr lang="en-US" sz="1100" dirty="0">
                          <a:solidFill>
                            <a:schemeClr val="bg1"/>
                          </a:solidFill>
                          <a:effectLst/>
                        </a:rPr>
                        <a:t>These are pre-setup events that the potential client can do by themselves virtually. This lends to engagements launched from an IBM site like DTE (Digital Technical Engagement) or bluedemos.com.</a:t>
                      </a:r>
                    </a:p>
                    <a:p>
                      <a:r>
                        <a:rPr lang="en-US" sz="1100" dirty="0">
                          <a:solidFill>
                            <a:schemeClr val="bg1"/>
                          </a:solidFill>
                          <a:effectLst/>
                        </a:rPr>
                        <a:t>Key point: the client runs these as hands-on exercises, but are usually limited in scope and do not require an IBMer to present.</a:t>
                      </a:r>
                    </a:p>
                  </a:txBody>
                  <a:tcPr anchor="ctr"/>
                </a:tc>
                <a:extLst>
                  <a:ext uri="{0D108BD9-81ED-4DB2-BD59-A6C34878D82A}">
                    <a16:rowId xmlns:a16="http://schemas.microsoft.com/office/drawing/2014/main" val="1810030535"/>
                  </a:ext>
                </a:extLst>
              </a:tr>
              <a:tr h="580904">
                <a:tc>
                  <a:txBody>
                    <a:bodyPr/>
                    <a:lstStyle/>
                    <a:p>
                      <a:pPr algn="l"/>
                      <a:r>
                        <a:rPr lang="en-US" sz="1050" dirty="0">
                          <a:solidFill>
                            <a:schemeClr val="bg1"/>
                          </a:solidFill>
                          <a:effectLst/>
                        </a:rPr>
                        <a:t>Hands-on Workshop</a:t>
                      </a:r>
                      <a:endParaRPr lang="en-US" sz="1050" b="1" dirty="0">
                        <a:solidFill>
                          <a:schemeClr val="bg1"/>
                        </a:solidFill>
                        <a:effectLst/>
                      </a:endParaRPr>
                    </a:p>
                  </a:txBody>
                  <a:tcPr anchor="ctr"/>
                </a:tc>
                <a:tc>
                  <a:txBody>
                    <a:bodyPr/>
                    <a:lstStyle/>
                    <a:p>
                      <a:r>
                        <a:rPr lang="en-US" sz="1200" dirty="0">
                          <a:solidFill>
                            <a:schemeClr val="bg1"/>
                          </a:solidFill>
                          <a:effectLst/>
                        </a:rPr>
                        <a:t>1 – 3 days</a:t>
                      </a:r>
                    </a:p>
                  </a:txBody>
                  <a:tcPr anchor="ctr"/>
                </a:tc>
                <a:tc>
                  <a:txBody>
                    <a:bodyPr/>
                    <a:lstStyle/>
                    <a:p>
                      <a:r>
                        <a:rPr lang="en-US" sz="1100" dirty="0">
                          <a:solidFill>
                            <a:schemeClr val="bg1"/>
                          </a:solidFill>
                          <a:effectLst/>
                        </a:rPr>
                        <a:t>These are pre-setup events like a PoT, but are much deeper technically.</a:t>
                      </a:r>
                    </a:p>
                    <a:p>
                      <a:r>
                        <a:rPr lang="en-US" sz="1100" dirty="0">
                          <a:solidFill>
                            <a:schemeClr val="bg1"/>
                          </a:solidFill>
                          <a:effectLst/>
                        </a:rPr>
                        <a:t>Key point: these are run by technical IBMers who present the material first before the client does the hands-on lab exercises. Often lecture/lab, lecture/lab format.</a:t>
                      </a:r>
                    </a:p>
                  </a:txBody>
                  <a:tcPr anchor="ctr"/>
                </a:tc>
                <a:extLst>
                  <a:ext uri="{0D108BD9-81ED-4DB2-BD59-A6C34878D82A}">
                    <a16:rowId xmlns:a16="http://schemas.microsoft.com/office/drawing/2014/main" val="3872653104"/>
                  </a:ext>
                </a:extLst>
              </a:tr>
              <a:tr h="744749">
                <a:tc>
                  <a:txBody>
                    <a:bodyPr/>
                    <a:lstStyle/>
                    <a:p>
                      <a:pPr algn="l"/>
                      <a:r>
                        <a:rPr lang="en-US" sz="1050" dirty="0">
                          <a:solidFill>
                            <a:schemeClr val="bg1"/>
                          </a:solidFill>
                          <a:effectLst/>
                        </a:rPr>
                        <a:t>Proof of Concept (PoC) / MVP</a:t>
                      </a:r>
                      <a:endParaRPr lang="en-US" sz="1050" b="1" dirty="0">
                        <a:solidFill>
                          <a:schemeClr val="bg1"/>
                        </a:solidFill>
                        <a:effectLst/>
                      </a:endParaRPr>
                    </a:p>
                  </a:txBody>
                  <a:tcPr anchor="ctr"/>
                </a:tc>
                <a:tc>
                  <a:txBody>
                    <a:bodyPr/>
                    <a:lstStyle/>
                    <a:p>
                      <a:r>
                        <a:rPr lang="en-US" sz="1200" dirty="0">
                          <a:solidFill>
                            <a:schemeClr val="bg1"/>
                          </a:solidFill>
                          <a:effectLst/>
                        </a:rPr>
                        <a:t>Many days, weeks, or even months</a:t>
                      </a:r>
                    </a:p>
                  </a:txBody>
                  <a:tcPr anchor="ctr"/>
                </a:tc>
                <a:tc>
                  <a:txBody>
                    <a:bodyPr/>
                    <a:lstStyle/>
                    <a:p>
                      <a:r>
                        <a:rPr lang="en-US" sz="1100" dirty="0">
                          <a:solidFill>
                            <a:schemeClr val="bg1"/>
                          </a:solidFill>
                          <a:effectLst/>
                        </a:rPr>
                        <a:t>These are technical engagement run on a clients hardware with clients data, or borrowed IBM hardware with clients data.</a:t>
                      </a:r>
                    </a:p>
                    <a:p>
                      <a:r>
                        <a:rPr lang="en-US" sz="1100" dirty="0">
                          <a:solidFill>
                            <a:schemeClr val="bg1"/>
                          </a:solidFill>
                          <a:effectLst/>
                        </a:rPr>
                        <a:t>Key point: these require many days of preparation, with a Document of Understanding between parties, specific goals outlined, etc.  All are unique to a customer’s use case.</a:t>
                      </a:r>
                    </a:p>
                  </a:txBody>
                  <a:tcPr anchor="ctr"/>
                </a:tc>
                <a:extLst>
                  <a:ext uri="{0D108BD9-81ED-4DB2-BD59-A6C34878D82A}">
                    <a16:rowId xmlns:a16="http://schemas.microsoft.com/office/drawing/2014/main" val="3348743438"/>
                  </a:ext>
                </a:extLst>
              </a:tr>
            </a:tbl>
          </a:graphicData>
        </a:graphic>
      </p:graphicFrame>
      <p:sp>
        <p:nvSpPr>
          <p:cNvPr id="20" name="Slide Number Placeholder 2">
            <a:extLst>
              <a:ext uri="{FF2B5EF4-FFF2-40B4-BE49-F238E27FC236}">
                <a16:creationId xmlns:a16="http://schemas.microsoft.com/office/drawing/2014/main" id="{94B244DB-C20A-488D-87EB-4B83964CF58C}"/>
              </a:ext>
            </a:extLst>
          </p:cNvPr>
          <p:cNvSpPr>
            <a:spLocks noGrp="1"/>
          </p:cNvSpPr>
          <p:nvPr>
            <p:ph type="sldNum" sz="quarter" idx="4294967295"/>
          </p:nvPr>
        </p:nvSpPr>
        <p:spPr>
          <a:xfrm>
            <a:off x="8648054" y="4826480"/>
            <a:ext cx="267346" cy="137160"/>
          </a:xfrm>
          <a:prstGeom prst="rect">
            <a:avLst/>
          </a:prstGeom>
        </p:spPr>
        <p:txBody>
          <a:bodyPr/>
          <a:lstStyle/>
          <a:p>
            <a:fld id="{D0BE6F14-FF48-0F4F-A8AA-2E3F25371E4A}" type="slidenum">
              <a:rPr lang="en-US" sz="1000" smtClean="0"/>
              <a:pPr/>
              <a:t>4</a:t>
            </a:fld>
            <a:endParaRPr lang="en-US" sz="1000" dirty="0"/>
          </a:p>
        </p:txBody>
      </p:sp>
      <p:sp>
        <p:nvSpPr>
          <p:cNvPr id="3" name="Rectangle 2">
            <a:extLst>
              <a:ext uri="{FF2B5EF4-FFF2-40B4-BE49-F238E27FC236}">
                <a16:creationId xmlns:a16="http://schemas.microsoft.com/office/drawing/2014/main" id="{63DFBAE6-4CDA-40E4-BC69-4206080D5317}"/>
              </a:ext>
            </a:extLst>
          </p:cNvPr>
          <p:cNvSpPr/>
          <p:nvPr/>
        </p:nvSpPr>
        <p:spPr>
          <a:xfrm>
            <a:off x="304800" y="3562350"/>
            <a:ext cx="8534400" cy="609600"/>
          </a:xfrm>
          <a:prstGeom prst="rect">
            <a:avLst/>
          </a:prstGeom>
          <a:noFill/>
          <a:ln>
            <a:solidFill>
              <a:schemeClr val="bg1"/>
            </a:solidFill>
          </a:ln>
        </p:spPr>
        <p:style>
          <a:lnRef idx="2">
            <a:schemeClr val="accent2"/>
          </a:lnRef>
          <a:fillRef idx="1">
            <a:schemeClr val="lt1"/>
          </a:fillRef>
          <a:effectRef idx="0">
            <a:schemeClr val="accent2"/>
          </a:effectRef>
          <a:fontRef idx="minor">
            <a:schemeClr val="dk1"/>
          </a:fontRef>
        </p:style>
        <p:txBody>
          <a:bodyPr wrap="square" lIns="0" tIns="0" rIns="0" bIns="0" rtlCol="0" anchor="ctr">
            <a:noAutofit/>
          </a:bodyPr>
          <a:lstStyle/>
          <a:p>
            <a:pPr algn="ctr"/>
            <a:endParaRPr lang="en-US" sz="1200" dirty="0">
              <a:solidFill>
                <a:srgbClr val="FFFFFF"/>
              </a:solidFill>
              <a:latin typeface="Arial"/>
              <a:cs typeface="Arial"/>
            </a:endParaRPr>
          </a:p>
        </p:txBody>
      </p:sp>
      <p:sp>
        <p:nvSpPr>
          <p:cNvPr id="5" name="Star: 6 Points 4">
            <a:extLst>
              <a:ext uri="{FF2B5EF4-FFF2-40B4-BE49-F238E27FC236}">
                <a16:creationId xmlns:a16="http://schemas.microsoft.com/office/drawing/2014/main" id="{3F2BC130-7439-4E9D-A817-359BD2B088CF}"/>
              </a:ext>
            </a:extLst>
          </p:cNvPr>
          <p:cNvSpPr/>
          <p:nvPr/>
        </p:nvSpPr>
        <p:spPr>
          <a:xfrm>
            <a:off x="76200" y="1504950"/>
            <a:ext cx="228600" cy="228600"/>
          </a:xfrm>
          <a:prstGeom prst="star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4" name="Star: 6 Points 13">
            <a:extLst>
              <a:ext uri="{FF2B5EF4-FFF2-40B4-BE49-F238E27FC236}">
                <a16:creationId xmlns:a16="http://schemas.microsoft.com/office/drawing/2014/main" id="{4BD5E6DA-FCB6-4695-8784-4F702B381016}"/>
              </a:ext>
            </a:extLst>
          </p:cNvPr>
          <p:cNvSpPr/>
          <p:nvPr/>
        </p:nvSpPr>
        <p:spPr>
          <a:xfrm>
            <a:off x="76200" y="2114550"/>
            <a:ext cx="228600" cy="228600"/>
          </a:xfrm>
          <a:prstGeom prst="star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5" name="Star: 6 Points 14">
            <a:extLst>
              <a:ext uri="{FF2B5EF4-FFF2-40B4-BE49-F238E27FC236}">
                <a16:creationId xmlns:a16="http://schemas.microsoft.com/office/drawing/2014/main" id="{BCB5A38C-92AE-46E4-AC3E-642F0A5D064A}"/>
              </a:ext>
            </a:extLst>
          </p:cNvPr>
          <p:cNvSpPr/>
          <p:nvPr/>
        </p:nvSpPr>
        <p:spPr>
          <a:xfrm>
            <a:off x="76200" y="2876550"/>
            <a:ext cx="228600" cy="228600"/>
          </a:xfrm>
          <a:prstGeom prst="star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6" name="Star: 6 Points 15">
            <a:extLst>
              <a:ext uri="{FF2B5EF4-FFF2-40B4-BE49-F238E27FC236}">
                <a16:creationId xmlns:a16="http://schemas.microsoft.com/office/drawing/2014/main" id="{6CDD40F2-FC40-466B-AB17-24EDF4A3F64F}"/>
              </a:ext>
            </a:extLst>
          </p:cNvPr>
          <p:cNvSpPr/>
          <p:nvPr/>
        </p:nvSpPr>
        <p:spPr>
          <a:xfrm>
            <a:off x="76200" y="3714750"/>
            <a:ext cx="228600" cy="228600"/>
          </a:xfrm>
          <a:prstGeom prst="star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1" name="Footer Placeholder 3">
            <a:extLst>
              <a:ext uri="{FF2B5EF4-FFF2-40B4-BE49-F238E27FC236}">
                <a16:creationId xmlns:a16="http://schemas.microsoft.com/office/drawing/2014/main" id="{BFD64E4E-9359-4A05-8007-5FB293F0276E}"/>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Tree>
    <p:extLst>
      <p:ext uri="{BB962C8B-B14F-4D97-AF65-F5344CB8AC3E}">
        <p14:creationId xmlns:p14="http://schemas.microsoft.com/office/powerpoint/2010/main" val="144284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764" y="210312"/>
            <a:ext cx="8538472" cy="381000"/>
          </a:xfrm>
        </p:spPr>
        <p:txBody>
          <a:bodyPr/>
          <a:lstStyle/>
          <a:p>
            <a:pPr algn="ctr"/>
            <a:r>
              <a:rPr lang="en-US" sz="2400" b="0" dirty="0">
                <a:solidFill>
                  <a:schemeClr val="bg1">
                    <a:lumMod val="25000"/>
                    <a:lumOff val="75000"/>
                  </a:schemeClr>
                </a:solidFill>
              </a:rPr>
              <a:t>How the CPD workshop is being used in the field</a:t>
            </a:r>
            <a:endParaRPr lang="en-US" sz="1800" b="0" dirty="0">
              <a:solidFill>
                <a:schemeClr val="bg1">
                  <a:lumMod val="25000"/>
                  <a:lumOff val="75000"/>
                </a:schemeClr>
              </a:solidFill>
            </a:endParaRPr>
          </a:p>
        </p:txBody>
      </p:sp>
      <p:sp>
        <p:nvSpPr>
          <p:cNvPr id="20" name="Slide Number Placeholder 2">
            <a:extLst>
              <a:ext uri="{FF2B5EF4-FFF2-40B4-BE49-F238E27FC236}">
                <a16:creationId xmlns:a16="http://schemas.microsoft.com/office/drawing/2014/main" id="{94B244DB-C20A-488D-87EB-4B83964CF58C}"/>
              </a:ext>
            </a:extLst>
          </p:cNvPr>
          <p:cNvSpPr>
            <a:spLocks noGrp="1"/>
          </p:cNvSpPr>
          <p:nvPr>
            <p:ph type="sldNum" sz="quarter" idx="4294967295"/>
          </p:nvPr>
        </p:nvSpPr>
        <p:spPr>
          <a:xfrm>
            <a:off x="8648054" y="4826480"/>
            <a:ext cx="267346" cy="137160"/>
          </a:xfrm>
          <a:prstGeom prst="rect">
            <a:avLst/>
          </a:prstGeom>
        </p:spPr>
        <p:txBody>
          <a:bodyPr/>
          <a:lstStyle/>
          <a:p>
            <a:fld id="{D0BE6F14-FF48-0F4F-A8AA-2E3F25371E4A}" type="slidenum">
              <a:rPr lang="en-US" sz="1000" smtClean="0"/>
              <a:pPr/>
              <a:t>5</a:t>
            </a:fld>
            <a:endParaRPr lang="en-US" sz="1000" dirty="0"/>
          </a:p>
        </p:txBody>
      </p:sp>
      <p:sp>
        <p:nvSpPr>
          <p:cNvPr id="11" name="TextBox 10">
            <a:extLst>
              <a:ext uri="{FF2B5EF4-FFF2-40B4-BE49-F238E27FC236}">
                <a16:creationId xmlns:a16="http://schemas.microsoft.com/office/drawing/2014/main" id="{A71ADC3C-0200-4831-A5AD-85B685EC5A4C}"/>
              </a:ext>
            </a:extLst>
          </p:cNvPr>
          <p:cNvSpPr txBox="1"/>
          <p:nvPr/>
        </p:nvSpPr>
        <p:spPr>
          <a:xfrm>
            <a:off x="274321" y="799737"/>
            <a:ext cx="8764748" cy="4001095"/>
          </a:xfrm>
          <a:prstGeom prst="rect">
            <a:avLst/>
          </a:prstGeom>
          <a:noFill/>
        </p:spPr>
        <p:txBody>
          <a:bodyPr wrap="square" rtlCol="0">
            <a:spAutoFit/>
          </a:bodyPr>
          <a:lstStyle/>
          <a:p>
            <a:pPr marL="285750" indent="-285750">
              <a:spcBef>
                <a:spcPts val="200"/>
              </a:spcBef>
              <a:spcAft>
                <a:spcPts val="200"/>
              </a:spcAft>
              <a:buFont typeface="Wingdings" panose="05000000000000000000" pitchFamily="2" charset="2"/>
              <a:buChar char="ü"/>
            </a:pPr>
            <a:r>
              <a:rPr lang="en-US" sz="1400" b="1" dirty="0">
                <a:solidFill>
                  <a:schemeClr val="bg1">
                    <a:lumMod val="25000"/>
                    <a:lumOff val="75000"/>
                  </a:schemeClr>
                </a:solidFill>
              </a:rPr>
              <a:t>As a workshop</a:t>
            </a:r>
          </a:p>
          <a:p>
            <a:pPr marL="628650" lvl="1" indent="-285750">
              <a:buFont typeface="Arial" panose="020B0604020202020204" pitchFamily="34" charset="0"/>
              <a:buChar char="•"/>
            </a:pPr>
            <a:r>
              <a:rPr lang="en-US" sz="1200" dirty="0"/>
              <a:t>Either a 1-day platform overview, or a 2 or 3-day technical deep dive / bootcamp</a:t>
            </a:r>
          </a:p>
          <a:p>
            <a:pPr marL="628650" lvl="1" indent="-285750">
              <a:buFont typeface="Arial" panose="020B0604020202020204" pitchFamily="34" charset="0"/>
              <a:buChar char="•"/>
            </a:pPr>
            <a:r>
              <a:rPr lang="en-US" sz="1200" dirty="0"/>
              <a:t>Either as pre-sales to drive the sales cycle, or as post-sales to ensure implementation and use</a:t>
            </a:r>
          </a:p>
          <a:p>
            <a:pPr marL="628650" lvl="1" indent="-285750">
              <a:buFont typeface="Arial" panose="020B0604020202020204" pitchFamily="34" charset="0"/>
              <a:buChar char="•"/>
            </a:pPr>
            <a:r>
              <a:rPr lang="en-US" sz="1200" dirty="0"/>
              <a:t>Either in DTE 2.0 (Skytap) via DTE/CSIDE or in the HCCX ESX servers for special North America engagements</a:t>
            </a:r>
          </a:p>
          <a:p>
            <a:pPr marL="628650" lvl="1" indent="-285750">
              <a:buFont typeface="Arial" panose="020B0604020202020204" pitchFamily="34" charset="0"/>
              <a:buChar char="•"/>
            </a:pPr>
            <a:r>
              <a:rPr lang="en-US" sz="1200" dirty="0"/>
              <a:t>Either as a face-to-face (on premises) event or as a virtual event using WebEx Training (social distancing solution)</a:t>
            </a:r>
          </a:p>
          <a:p>
            <a:pPr marL="628650" lvl="1" indent="-285750">
              <a:buFont typeface="Arial" panose="020B0604020202020204" pitchFamily="34" charset="0"/>
              <a:buChar char="•"/>
            </a:pPr>
            <a:r>
              <a:rPr lang="en-US" sz="1200" dirty="0"/>
              <a:t>Very repeatable (works every time with no setup) and scalable (hundreds can use it concurrently)</a:t>
            </a:r>
          </a:p>
          <a:p>
            <a:pPr marL="285750" lvl="1" indent="-285750">
              <a:spcBef>
                <a:spcPts val="600"/>
              </a:spcBef>
              <a:spcAft>
                <a:spcPts val="200"/>
              </a:spcAft>
              <a:buFont typeface="Wingdings" panose="05000000000000000000" pitchFamily="2" charset="2"/>
              <a:buChar char="ü"/>
            </a:pPr>
            <a:r>
              <a:rPr lang="en-US" sz="1400" b="1" dirty="0">
                <a:solidFill>
                  <a:schemeClr val="bg1">
                    <a:lumMod val="25000"/>
                    <a:lumOff val="75000"/>
                  </a:schemeClr>
                </a:solidFill>
              </a:rPr>
              <a:t>Copied and leveraged by various places, e.g. Europe’s (EMEA) TEC / ICC-VE</a:t>
            </a:r>
          </a:p>
          <a:p>
            <a:pPr marL="628650" lvl="1" indent="-285750">
              <a:spcBef>
                <a:spcPts val="200"/>
              </a:spcBef>
              <a:spcAft>
                <a:spcPts val="200"/>
              </a:spcAft>
              <a:buFont typeface="Arial" panose="020B0604020202020204" pitchFamily="34" charset="0"/>
              <a:buChar char="•"/>
            </a:pPr>
            <a:r>
              <a:rPr lang="en-US" sz="1200" dirty="0"/>
              <a:t>Used for workshops outside NA (not performed from Skytap) and as a platform for PoCs.</a:t>
            </a:r>
          </a:p>
          <a:p>
            <a:pPr marL="285750" lvl="1" indent="-285750">
              <a:spcBef>
                <a:spcPts val="600"/>
              </a:spcBef>
              <a:spcAft>
                <a:spcPts val="200"/>
              </a:spcAft>
              <a:buFont typeface="Wingdings" panose="05000000000000000000" pitchFamily="2" charset="2"/>
              <a:buChar char="ü"/>
            </a:pPr>
            <a:r>
              <a:rPr lang="en-US" sz="1400" b="1" dirty="0">
                <a:solidFill>
                  <a:schemeClr val="bg1">
                    <a:lumMod val="25000"/>
                    <a:lumOff val="75000"/>
                  </a:schemeClr>
                </a:solidFill>
              </a:rPr>
              <a:t>Demos</a:t>
            </a:r>
          </a:p>
          <a:p>
            <a:pPr marL="628650" lvl="1" indent="-285750">
              <a:spcBef>
                <a:spcPts val="200"/>
              </a:spcBef>
              <a:spcAft>
                <a:spcPts val="200"/>
              </a:spcAft>
              <a:buFont typeface="Arial" panose="020B0604020202020204" pitchFamily="34" charset="0"/>
              <a:buChar char="•"/>
            </a:pPr>
            <a:r>
              <a:rPr lang="en-US" sz="1200" dirty="0"/>
              <a:t>Many CTPs use it as their CPD demo system (due to its modular design)</a:t>
            </a:r>
          </a:p>
          <a:p>
            <a:pPr marL="628650" lvl="1" indent="-285750">
              <a:spcBef>
                <a:spcPts val="200"/>
              </a:spcBef>
              <a:spcAft>
                <a:spcPts val="200"/>
              </a:spcAft>
              <a:buFont typeface="Arial" panose="020B0604020202020204" pitchFamily="34" charset="0"/>
              <a:buChar char="•"/>
            </a:pPr>
            <a:r>
              <a:rPr lang="en-US" sz="1200" dirty="0"/>
              <a:t>Many CTPs add their own artifacts and customizations to it (due to it having web client admin and OS root access)</a:t>
            </a:r>
          </a:p>
          <a:p>
            <a:pPr marL="285750" lvl="1" indent="-285750">
              <a:spcBef>
                <a:spcPts val="600"/>
              </a:spcBef>
              <a:spcAft>
                <a:spcPts val="200"/>
              </a:spcAft>
              <a:buFont typeface="Wingdings" panose="05000000000000000000" pitchFamily="2" charset="2"/>
              <a:buChar char="ü"/>
            </a:pPr>
            <a:r>
              <a:rPr lang="en-US" sz="1400" b="1" dirty="0">
                <a:solidFill>
                  <a:schemeClr val="bg1">
                    <a:lumMod val="25000"/>
                    <a:lumOff val="75000"/>
                  </a:schemeClr>
                </a:solidFill>
              </a:rPr>
              <a:t>Internal enablement or training</a:t>
            </a:r>
          </a:p>
          <a:p>
            <a:pPr marL="628650" lvl="1" indent="-285750">
              <a:buFont typeface="Arial" panose="020B0604020202020204" pitchFamily="34" charset="0"/>
              <a:buChar char="•"/>
            </a:pPr>
            <a:r>
              <a:rPr lang="en-US" sz="1200" dirty="0"/>
              <a:t>Hundreds of IBMers around the world have used it to learn about CPD, or to brush up on its latest features</a:t>
            </a:r>
          </a:p>
          <a:p>
            <a:pPr lvl="1"/>
            <a:r>
              <a:rPr lang="en-US" sz="1200" dirty="0"/>
              <a:t>       (e.g. 70+ Summit hires are presently going through Technical Selling training using this workshop as its basis)</a:t>
            </a:r>
          </a:p>
          <a:p>
            <a:pPr marL="628650" lvl="1" indent="-285750">
              <a:buFont typeface="Arial" panose="020B0604020202020204" pitchFamily="34" charset="0"/>
              <a:buChar char="•"/>
            </a:pPr>
            <a:r>
              <a:rPr lang="en-US" sz="1200" dirty="0"/>
              <a:t>Business Partner enablement or training</a:t>
            </a:r>
          </a:p>
          <a:p>
            <a:pPr marL="285750" lvl="1" indent="-285750">
              <a:spcBef>
                <a:spcPts val="600"/>
              </a:spcBef>
              <a:spcAft>
                <a:spcPts val="200"/>
              </a:spcAft>
              <a:buFont typeface="Wingdings" panose="05000000000000000000" pitchFamily="2" charset="2"/>
              <a:buChar char="ü"/>
            </a:pPr>
            <a:r>
              <a:rPr lang="en-US" sz="1400" b="1" dirty="0">
                <a:solidFill>
                  <a:schemeClr val="bg1">
                    <a:lumMod val="25000"/>
                    <a:lumOff val="75000"/>
                  </a:schemeClr>
                </a:solidFill>
              </a:rPr>
              <a:t>HCCX sales motion</a:t>
            </a:r>
          </a:p>
          <a:p>
            <a:pPr marL="628650" lvl="1" indent="-285750">
              <a:spcBef>
                <a:spcPts val="200"/>
              </a:spcBef>
              <a:spcAft>
                <a:spcPts val="200"/>
              </a:spcAft>
              <a:buFont typeface="Arial" panose="020B0604020202020204" pitchFamily="34" charset="0"/>
              <a:buChar char="•"/>
            </a:pPr>
            <a:r>
              <a:rPr lang="en-US" sz="1200" dirty="0"/>
              <a:t>Plans are being made to use it as a “Day 1” for the HCCX, then as a platform for “Day 2” PoC / MVP kickoff</a:t>
            </a:r>
          </a:p>
        </p:txBody>
      </p:sp>
      <p:sp>
        <p:nvSpPr>
          <p:cNvPr id="6" name="Footer Placeholder 3">
            <a:extLst>
              <a:ext uri="{FF2B5EF4-FFF2-40B4-BE49-F238E27FC236}">
                <a16:creationId xmlns:a16="http://schemas.microsoft.com/office/drawing/2014/main" id="{BA3E7E13-C8CA-4964-859A-CF998CD75B19}"/>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Tree>
    <p:extLst>
      <p:ext uri="{BB962C8B-B14F-4D97-AF65-F5344CB8AC3E}">
        <p14:creationId xmlns:p14="http://schemas.microsoft.com/office/powerpoint/2010/main" val="135468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E21C-FD3B-4F6A-9245-AD7DEF8CA168}"/>
              </a:ext>
            </a:extLst>
          </p:cNvPr>
          <p:cNvSpPr>
            <a:spLocks noGrp="1"/>
          </p:cNvSpPr>
          <p:nvPr>
            <p:ph type="title"/>
          </p:nvPr>
        </p:nvSpPr>
        <p:spPr>
          <a:xfrm>
            <a:off x="301752" y="210312"/>
            <a:ext cx="8491585" cy="359871"/>
          </a:xfrm>
        </p:spPr>
        <p:txBody>
          <a:bodyPr/>
          <a:lstStyle/>
          <a:p>
            <a:pPr algn="ctr"/>
            <a:r>
              <a:rPr lang="en-US" sz="2400" b="0" dirty="0">
                <a:solidFill>
                  <a:schemeClr val="bg1">
                    <a:lumMod val="25000"/>
                    <a:lumOff val="75000"/>
                  </a:schemeClr>
                </a:solidFill>
              </a:rPr>
              <a:t>Hands-on Workshop Structure</a:t>
            </a:r>
            <a:br>
              <a:rPr lang="en-US" b="0" dirty="0">
                <a:solidFill>
                  <a:schemeClr val="bg1">
                    <a:lumMod val="25000"/>
                    <a:lumOff val="75000"/>
                  </a:schemeClr>
                </a:solidFill>
              </a:rPr>
            </a:br>
            <a:r>
              <a:rPr lang="en-US" sz="2000" b="0" dirty="0">
                <a:solidFill>
                  <a:schemeClr val="bg1">
                    <a:lumMod val="25000"/>
                    <a:lumOff val="75000"/>
                  </a:schemeClr>
                </a:solidFill>
              </a:rPr>
              <a:t>Tell-Show-Tell: the “Demonstrating to win” technique</a:t>
            </a:r>
            <a:endParaRPr lang="en-US" b="0" dirty="0">
              <a:solidFill>
                <a:schemeClr val="bg1">
                  <a:lumMod val="25000"/>
                  <a:lumOff val="75000"/>
                </a:schemeClr>
              </a:solidFill>
            </a:endParaRPr>
          </a:p>
        </p:txBody>
      </p:sp>
      <p:sp>
        <p:nvSpPr>
          <p:cNvPr id="23" name="TextBox 22">
            <a:extLst>
              <a:ext uri="{FF2B5EF4-FFF2-40B4-BE49-F238E27FC236}">
                <a16:creationId xmlns:a16="http://schemas.microsoft.com/office/drawing/2014/main" id="{C62303AB-C7FD-4373-85CD-474336A834CE}"/>
              </a:ext>
            </a:extLst>
          </p:cNvPr>
          <p:cNvSpPr txBox="1"/>
          <p:nvPr/>
        </p:nvSpPr>
        <p:spPr>
          <a:xfrm>
            <a:off x="274320" y="1097280"/>
            <a:ext cx="8551062" cy="1215717"/>
          </a:xfrm>
          <a:prstGeom prst="rect">
            <a:avLst/>
          </a:prstGeom>
          <a:noFill/>
        </p:spPr>
        <p:txBody>
          <a:bodyPr wrap="square" rtlCol="0">
            <a:spAutoFit/>
          </a:bodyPr>
          <a:lstStyle/>
          <a:p>
            <a:r>
              <a:rPr lang="en-US" sz="1600" b="1" dirty="0"/>
              <a:t>The IBM workshop format is: lecture-lab-recap, lecture-lab-recap, lecture-lab-recap</a:t>
            </a:r>
            <a:endParaRPr lang="en-US" sz="1600" b="1" dirty="0">
              <a:solidFill>
                <a:schemeClr val="accent2"/>
              </a:solidFill>
            </a:endParaRPr>
          </a:p>
          <a:p>
            <a:pPr marL="628650" lvl="1" indent="-285750">
              <a:spcBef>
                <a:spcPts val="600"/>
              </a:spcBef>
              <a:buFont typeface="Arial" panose="020B0604020202020204" pitchFamily="34" charset="0"/>
              <a:buChar char="•"/>
            </a:pPr>
            <a:r>
              <a:rPr lang="en-US" sz="1400" dirty="0"/>
              <a:t>The IBMer lectures on the topic (Tell)</a:t>
            </a:r>
          </a:p>
          <a:p>
            <a:pPr marL="628650" lvl="1" indent="-285750">
              <a:spcBef>
                <a:spcPts val="600"/>
              </a:spcBef>
              <a:buFont typeface="Arial" panose="020B0604020202020204" pitchFamily="34" charset="0"/>
              <a:buChar char="•"/>
            </a:pPr>
            <a:r>
              <a:rPr lang="en-US" sz="1400" dirty="0"/>
              <a:t>The client does the lab exercises (Show)</a:t>
            </a:r>
          </a:p>
          <a:p>
            <a:pPr marL="628650" lvl="1" indent="-285750">
              <a:spcBef>
                <a:spcPts val="600"/>
              </a:spcBef>
              <a:buFont typeface="Arial" panose="020B0604020202020204" pitchFamily="34" charset="0"/>
              <a:buChar char="•"/>
            </a:pPr>
            <a:r>
              <a:rPr lang="en-US" sz="1400" dirty="0"/>
              <a:t>The IBMer recaps the topic and the lab (Tell) before moving to the next topic</a:t>
            </a:r>
          </a:p>
        </p:txBody>
      </p:sp>
      <p:pic>
        <p:nvPicPr>
          <p:cNvPr id="9" name="Picture 2" descr="C:\Users\BURTVI~1\AppData\Local\Temp\SNAGHTML1981bc4e.PNG">
            <a:extLst>
              <a:ext uri="{FF2B5EF4-FFF2-40B4-BE49-F238E27FC236}">
                <a16:creationId xmlns:a16="http://schemas.microsoft.com/office/drawing/2014/main" id="{A5A8CE3B-E773-4240-87DE-732DCBBD2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1762" y="2387057"/>
            <a:ext cx="4963317" cy="250800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2">
            <a:extLst>
              <a:ext uri="{FF2B5EF4-FFF2-40B4-BE49-F238E27FC236}">
                <a16:creationId xmlns:a16="http://schemas.microsoft.com/office/drawing/2014/main" id="{44C685D5-7EF1-45E6-A017-DB58D7055777}"/>
              </a:ext>
            </a:extLst>
          </p:cNvPr>
          <p:cNvSpPr>
            <a:spLocks noGrp="1"/>
          </p:cNvSpPr>
          <p:nvPr>
            <p:ph type="sldNum" sz="quarter" idx="4294967295"/>
          </p:nvPr>
        </p:nvSpPr>
        <p:spPr>
          <a:xfrm>
            <a:off x="8648054" y="4826480"/>
            <a:ext cx="267346" cy="137160"/>
          </a:xfrm>
          <a:prstGeom prst="rect">
            <a:avLst/>
          </a:prstGeom>
        </p:spPr>
        <p:txBody>
          <a:bodyPr/>
          <a:lstStyle/>
          <a:p>
            <a:fld id="{D0BE6F14-FF48-0F4F-A8AA-2E3F25371E4A}" type="slidenum">
              <a:rPr lang="en-US" sz="1000" smtClean="0"/>
              <a:pPr/>
              <a:t>6</a:t>
            </a:fld>
            <a:endParaRPr lang="en-US" sz="1000" dirty="0"/>
          </a:p>
        </p:txBody>
      </p:sp>
      <p:sp>
        <p:nvSpPr>
          <p:cNvPr id="7" name="Footer Placeholder 3">
            <a:extLst>
              <a:ext uri="{FF2B5EF4-FFF2-40B4-BE49-F238E27FC236}">
                <a16:creationId xmlns:a16="http://schemas.microsoft.com/office/drawing/2014/main" id="{D2B58477-B7DB-440E-802D-582259B3164E}"/>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Tree>
    <p:extLst>
      <p:ext uri="{BB962C8B-B14F-4D97-AF65-F5344CB8AC3E}">
        <p14:creationId xmlns:p14="http://schemas.microsoft.com/office/powerpoint/2010/main" val="258426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E21C-FD3B-4F6A-9245-AD7DEF8CA168}"/>
              </a:ext>
            </a:extLst>
          </p:cNvPr>
          <p:cNvSpPr>
            <a:spLocks noGrp="1"/>
          </p:cNvSpPr>
          <p:nvPr>
            <p:ph type="title"/>
          </p:nvPr>
        </p:nvSpPr>
        <p:spPr>
          <a:xfrm>
            <a:off x="301752" y="210312"/>
            <a:ext cx="8486522" cy="359871"/>
          </a:xfrm>
        </p:spPr>
        <p:txBody>
          <a:bodyPr/>
          <a:lstStyle/>
          <a:p>
            <a:pPr algn="ctr"/>
            <a:r>
              <a:rPr lang="en-US" sz="2400" b="0" dirty="0">
                <a:solidFill>
                  <a:schemeClr val="bg1">
                    <a:lumMod val="25000"/>
                    <a:lumOff val="75000"/>
                  </a:schemeClr>
                </a:solidFill>
              </a:rPr>
              <a:t>Hands-on Workshop Structure</a:t>
            </a:r>
            <a:br>
              <a:rPr lang="en-US" b="0" dirty="0">
                <a:solidFill>
                  <a:schemeClr val="bg1">
                    <a:lumMod val="25000"/>
                    <a:lumOff val="75000"/>
                  </a:schemeClr>
                </a:solidFill>
              </a:rPr>
            </a:br>
            <a:r>
              <a:rPr lang="en-US" sz="2000" b="0" dirty="0">
                <a:solidFill>
                  <a:schemeClr val="bg1">
                    <a:lumMod val="25000"/>
                    <a:lumOff val="75000"/>
                  </a:schemeClr>
                </a:solidFill>
              </a:rPr>
              <a:t>Why-What-How – the proven sales and marketing approach </a:t>
            </a:r>
            <a:endParaRPr lang="en-US" b="0" dirty="0">
              <a:solidFill>
                <a:schemeClr val="bg1">
                  <a:lumMod val="25000"/>
                  <a:lumOff val="75000"/>
                </a:schemeClr>
              </a:solidFill>
            </a:endParaRPr>
          </a:p>
        </p:txBody>
      </p:sp>
      <p:sp>
        <p:nvSpPr>
          <p:cNvPr id="23" name="TextBox 22">
            <a:extLst>
              <a:ext uri="{FF2B5EF4-FFF2-40B4-BE49-F238E27FC236}">
                <a16:creationId xmlns:a16="http://schemas.microsoft.com/office/drawing/2014/main" id="{C62303AB-C7FD-4373-85CD-474336A834CE}"/>
              </a:ext>
            </a:extLst>
          </p:cNvPr>
          <p:cNvSpPr txBox="1"/>
          <p:nvPr/>
        </p:nvSpPr>
        <p:spPr>
          <a:xfrm>
            <a:off x="274320" y="1097280"/>
            <a:ext cx="8253877" cy="1328569"/>
          </a:xfrm>
          <a:prstGeom prst="rect">
            <a:avLst/>
          </a:prstGeom>
          <a:noFill/>
        </p:spPr>
        <p:txBody>
          <a:bodyPr wrap="square" rtlCol="0">
            <a:spAutoFit/>
          </a:bodyPr>
          <a:lstStyle/>
          <a:p>
            <a:pPr marL="285750" indent="-285750">
              <a:spcBef>
                <a:spcPts val="200"/>
              </a:spcBef>
              <a:spcAft>
                <a:spcPts val="200"/>
              </a:spcAft>
              <a:buFont typeface="Wingdings" panose="05000000000000000000" pitchFamily="2" charset="2"/>
              <a:buChar char="ü"/>
            </a:pPr>
            <a:r>
              <a:rPr lang="en-US" sz="1600" b="1" dirty="0">
                <a:solidFill>
                  <a:srgbClr val="FF0000"/>
                </a:solidFill>
              </a:rPr>
              <a:t>Why</a:t>
            </a:r>
          </a:p>
          <a:p>
            <a:pPr marL="628650" lvl="1" indent="-285750">
              <a:spcBef>
                <a:spcPts val="200"/>
              </a:spcBef>
              <a:spcAft>
                <a:spcPts val="200"/>
              </a:spcAft>
              <a:buFont typeface="Arial" panose="020B0604020202020204" pitchFamily="34" charset="0"/>
              <a:buChar char="•"/>
            </a:pPr>
            <a:r>
              <a:rPr lang="en-US" sz="1400" dirty="0"/>
              <a:t>The presentation should always lead with a “WHY”</a:t>
            </a:r>
          </a:p>
          <a:p>
            <a:pPr marL="628650" lvl="1" indent="-285750">
              <a:spcBef>
                <a:spcPts val="200"/>
              </a:spcBef>
              <a:spcAft>
                <a:spcPts val="200"/>
              </a:spcAft>
              <a:buFont typeface="Arial" panose="020B0604020202020204" pitchFamily="34" charset="0"/>
              <a:buChar char="•"/>
            </a:pPr>
            <a:r>
              <a:rPr lang="en-US" sz="1400" dirty="0"/>
              <a:t>WHY are the clients here? WHY should they care about the topic? WHY is the specific product being presented? WHY should the attendees buy IBM solutions?</a:t>
            </a:r>
          </a:p>
          <a:p>
            <a:pPr lvl="1"/>
            <a:endParaRPr lang="en-US" sz="1400" dirty="0"/>
          </a:p>
        </p:txBody>
      </p:sp>
      <p:sp>
        <p:nvSpPr>
          <p:cNvPr id="14" name="TextBox 13">
            <a:extLst>
              <a:ext uri="{FF2B5EF4-FFF2-40B4-BE49-F238E27FC236}">
                <a16:creationId xmlns:a16="http://schemas.microsoft.com/office/drawing/2014/main" id="{446271C0-2BC4-4C2E-AA15-79D278C69186}"/>
              </a:ext>
            </a:extLst>
          </p:cNvPr>
          <p:cNvSpPr txBox="1"/>
          <p:nvPr/>
        </p:nvSpPr>
        <p:spPr>
          <a:xfrm>
            <a:off x="274320" y="2162589"/>
            <a:ext cx="5086437" cy="2349361"/>
          </a:xfrm>
          <a:prstGeom prst="rect">
            <a:avLst/>
          </a:prstGeom>
          <a:noFill/>
        </p:spPr>
        <p:txBody>
          <a:bodyPr wrap="square" rtlCol="0">
            <a:spAutoFit/>
          </a:bodyPr>
          <a:lstStyle/>
          <a:p>
            <a:pPr marL="285750" indent="-285750">
              <a:spcBef>
                <a:spcPts val="200"/>
              </a:spcBef>
              <a:spcAft>
                <a:spcPts val="200"/>
              </a:spcAft>
              <a:buFont typeface="Wingdings" panose="05000000000000000000" pitchFamily="2" charset="2"/>
              <a:buChar char="ü"/>
            </a:pPr>
            <a:r>
              <a:rPr lang="en-US" sz="1600" b="1" dirty="0">
                <a:solidFill>
                  <a:srgbClr val="E7E200"/>
                </a:solidFill>
              </a:rPr>
              <a:t>What</a:t>
            </a:r>
          </a:p>
          <a:p>
            <a:pPr marL="628650" lvl="1" indent="-285750">
              <a:spcBef>
                <a:spcPts val="200"/>
              </a:spcBef>
              <a:spcAft>
                <a:spcPts val="200"/>
              </a:spcAft>
              <a:buFont typeface="Arial" panose="020B0604020202020204" pitchFamily="34" charset="0"/>
              <a:buChar char="•"/>
            </a:pPr>
            <a:r>
              <a:rPr lang="en-US" sz="1400" dirty="0"/>
              <a:t>The presentation should tell WHAT the IBM solution is (at a macro level) </a:t>
            </a:r>
          </a:p>
          <a:p>
            <a:pPr marL="628650" lvl="1" indent="-285750">
              <a:spcBef>
                <a:spcPts val="200"/>
              </a:spcBef>
              <a:spcAft>
                <a:spcPts val="200"/>
              </a:spcAft>
              <a:buFont typeface="Arial" panose="020B0604020202020204" pitchFamily="34" charset="0"/>
              <a:buChar char="•"/>
            </a:pPr>
            <a:r>
              <a:rPr lang="en-US" sz="1400" dirty="0"/>
              <a:t>…and WHAT the particulars are about the technology (at a micro level)</a:t>
            </a:r>
          </a:p>
          <a:p>
            <a:pPr marL="285750" lvl="1" indent="-285750">
              <a:spcBef>
                <a:spcPts val="200"/>
              </a:spcBef>
              <a:spcAft>
                <a:spcPts val="200"/>
              </a:spcAft>
              <a:buFont typeface="Wingdings" panose="05000000000000000000" pitchFamily="2" charset="2"/>
              <a:buChar char="ü"/>
            </a:pPr>
            <a:r>
              <a:rPr lang="en-US" sz="1600" b="1" dirty="0">
                <a:solidFill>
                  <a:srgbClr val="00CC00"/>
                </a:solidFill>
              </a:rPr>
              <a:t>How</a:t>
            </a:r>
          </a:p>
          <a:p>
            <a:pPr marL="628650" lvl="1" indent="-285750">
              <a:spcBef>
                <a:spcPts val="200"/>
              </a:spcBef>
              <a:spcAft>
                <a:spcPts val="200"/>
              </a:spcAft>
              <a:buFont typeface="Arial" panose="020B0604020202020204" pitchFamily="34" charset="0"/>
              <a:buChar char="•"/>
            </a:pPr>
            <a:r>
              <a:rPr lang="en-US" sz="1400" dirty="0"/>
              <a:t>The labs should show HOW the solution works</a:t>
            </a:r>
          </a:p>
          <a:p>
            <a:pPr marL="628650" lvl="1" indent="-285750">
              <a:spcBef>
                <a:spcPts val="200"/>
              </a:spcBef>
              <a:spcAft>
                <a:spcPts val="200"/>
              </a:spcAft>
              <a:buFont typeface="Arial" panose="020B0604020202020204" pitchFamily="34" charset="0"/>
              <a:buChar char="•"/>
            </a:pPr>
            <a:r>
              <a:rPr lang="en-US" sz="1400" dirty="0"/>
              <a:t>…and HOW the solution applies to a particular use case or various use cases.</a:t>
            </a:r>
          </a:p>
        </p:txBody>
      </p:sp>
      <p:pic>
        <p:nvPicPr>
          <p:cNvPr id="15" name="Picture 14">
            <a:extLst>
              <a:ext uri="{FF2B5EF4-FFF2-40B4-BE49-F238E27FC236}">
                <a16:creationId xmlns:a16="http://schemas.microsoft.com/office/drawing/2014/main" id="{80DA9E61-FA34-4ABF-AAD7-70E3CB274902}"/>
              </a:ext>
            </a:extLst>
          </p:cNvPr>
          <p:cNvPicPr>
            <a:picLocks noChangeAspect="1"/>
          </p:cNvPicPr>
          <p:nvPr/>
        </p:nvPicPr>
        <p:blipFill>
          <a:blip r:embed="rId3"/>
          <a:stretch>
            <a:fillRect/>
          </a:stretch>
        </p:blipFill>
        <p:spPr>
          <a:xfrm>
            <a:off x="5545887" y="2283835"/>
            <a:ext cx="3369513" cy="2385380"/>
          </a:xfrm>
          <a:prstGeom prst="rect">
            <a:avLst/>
          </a:prstGeom>
        </p:spPr>
      </p:pic>
      <p:sp>
        <p:nvSpPr>
          <p:cNvPr id="10" name="Slide Number Placeholder 2">
            <a:extLst>
              <a:ext uri="{FF2B5EF4-FFF2-40B4-BE49-F238E27FC236}">
                <a16:creationId xmlns:a16="http://schemas.microsoft.com/office/drawing/2014/main" id="{545D6B99-3669-4618-BD21-09D3BFAE6D97}"/>
              </a:ext>
            </a:extLst>
          </p:cNvPr>
          <p:cNvSpPr>
            <a:spLocks noGrp="1"/>
          </p:cNvSpPr>
          <p:nvPr>
            <p:ph type="sldNum" sz="quarter" idx="4294967295"/>
          </p:nvPr>
        </p:nvSpPr>
        <p:spPr>
          <a:xfrm>
            <a:off x="8648054" y="4826480"/>
            <a:ext cx="267346" cy="137160"/>
          </a:xfrm>
          <a:prstGeom prst="rect">
            <a:avLst/>
          </a:prstGeom>
        </p:spPr>
        <p:txBody>
          <a:bodyPr/>
          <a:lstStyle/>
          <a:p>
            <a:fld id="{D0BE6F14-FF48-0F4F-A8AA-2E3F25371E4A}" type="slidenum">
              <a:rPr lang="en-US" sz="1000" smtClean="0"/>
              <a:pPr/>
              <a:t>7</a:t>
            </a:fld>
            <a:endParaRPr lang="en-US" sz="1000" dirty="0"/>
          </a:p>
        </p:txBody>
      </p:sp>
      <p:sp>
        <p:nvSpPr>
          <p:cNvPr id="8" name="Footer Placeholder 3">
            <a:extLst>
              <a:ext uri="{FF2B5EF4-FFF2-40B4-BE49-F238E27FC236}">
                <a16:creationId xmlns:a16="http://schemas.microsoft.com/office/drawing/2014/main" id="{9A3E8AFC-34E0-49C4-B2C8-51795373ADAD}"/>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Tree>
    <p:extLst>
      <p:ext uri="{BB962C8B-B14F-4D97-AF65-F5344CB8AC3E}">
        <p14:creationId xmlns:p14="http://schemas.microsoft.com/office/powerpoint/2010/main" val="361633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81A5EBF-F10B-4F58-8FD4-96CA2CB9A4E2}"/>
              </a:ext>
            </a:extLst>
          </p:cNvPr>
          <p:cNvSpPr txBox="1">
            <a:spLocks/>
          </p:cNvSpPr>
          <p:nvPr/>
        </p:nvSpPr>
        <p:spPr>
          <a:xfrm>
            <a:off x="274320" y="1097280"/>
            <a:ext cx="4901530" cy="3471483"/>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latin typeface="IBM Plex Sans" panose="020B0503050203000203" pitchFamily="34" charset="0"/>
              </a:rPr>
              <a:t>"We have to change how we show up to clients... More experiential, more touch and feel, less talking at them.... They can actually talk to you by experiencing what you do."</a:t>
            </a:r>
            <a:r>
              <a:rPr lang="en-US" dirty="0">
                <a:latin typeface="IBM Plex Sans" panose="020B0503050203000203" pitchFamily="34" charset="0"/>
              </a:rPr>
              <a:t> </a:t>
            </a:r>
          </a:p>
          <a:p>
            <a:r>
              <a:rPr lang="en-US" dirty="0">
                <a:latin typeface="IBM Plex Sans" panose="020B0503050203000203" pitchFamily="34" charset="0"/>
              </a:rPr>
              <a:t>Arvind Krisha, IBM CEO </a:t>
            </a:r>
          </a:p>
          <a:p>
            <a:r>
              <a:rPr lang="en-US" dirty="0">
                <a:latin typeface="IBM Plex Sans" panose="020B0503050203000203" pitchFamily="34" charset="0"/>
              </a:rPr>
              <a:t>May 11, 2020 During his fireside chat with Bridget van Kralingen, Senior Vice President, Global Markets 	</a:t>
            </a:r>
            <a:endParaRPr lang="en-US" sz="1050" dirty="0">
              <a:latin typeface="IBM Plex Sans" panose="020B0503050203000203" pitchFamily="34" charset="0"/>
            </a:endParaRPr>
          </a:p>
        </p:txBody>
      </p:sp>
      <p:sp>
        <p:nvSpPr>
          <p:cNvPr id="7" name="Slide Number Placeholder 2">
            <a:extLst>
              <a:ext uri="{FF2B5EF4-FFF2-40B4-BE49-F238E27FC236}">
                <a16:creationId xmlns:a16="http://schemas.microsoft.com/office/drawing/2014/main" id="{1DAE3AD2-BDF8-41DB-9B2B-54C2AB913231}"/>
              </a:ext>
            </a:extLst>
          </p:cNvPr>
          <p:cNvSpPr>
            <a:spLocks noGrp="1"/>
          </p:cNvSpPr>
          <p:nvPr>
            <p:ph type="sldNum" sz="quarter" idx="4294967295"/>
          </p:nvPr>
        </p:nvSpPr>
        <p:spPr>
          <a:xfrm>
            <a:off x="8648054" y="4826480"/>
            <a:ext cx="267346" cy="137160"/>
          </a:xfrm>
          <a:prstGeom prst="rect">
            <a:avLst/>
          </a:prstGeom>
        </p:spPr>
        <p:txBody>
          <a:bodyPr/>
          <a:lstStyle/>
          <a:p>
            <a:fld id="{D0BE6F14-FF48-0F4F-A8AA-2E3F25371E4A}" type="slidenum">
              <a:rPr lang="en-US" sz="1000" smtClean="0"/>
              <a:pPr/>
              <a:t>8</a:t>
            </a:fld>
            <a:endParaRPr lang="en-US" sz="1000" dirty="0"/>
          </a:p>
        </p:txBody>
      </p:sp>
      <p:sp>
        <p:nvSpPr>
          <p:cNvPr id="12" name="Title 1">
            <a:extLst>
              <a:ext uri="{FF2B5EF4-FFF2-40B4-BE49-F238E27FC236}">
                <a16:creationId xmlns:a16="http://schemas.microsoft.com/office/drawing/2014/main" id="{132EEBCD-4777-44D5-B74E-39435D717C43}"/>
              </a:ext>
            </a:extLst>
          </p:cNvPr>
          <p:cNvSpPr txBox="1">
            <a:spLocks/>
          </p:cNvSpPr>
          <p:nvPr/>
        </p:nvSpPr>
        <p:spPr>
          <a:xfrm>
            <a:off x="301752" y="210312"/>
            <a:ext cx="8486522" cy="758223"/>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algn="ctr"/>
            <a:r>
              <a:rPr lang="en-US" dirty="0">
                <a:solidFill>
                  <a:schemeClr val="bg1">
                    <a:lumMod val="25000"/>
                    <a:lumOff val="75000"/>
                  </a:schemeClr>
                </a:solidFill>
                <a:latin typeface="IBM Plex Sans" panose="020B0503050203000203" pitchFamily="34" charset="0"/>
              </a:rPr>
              <a:t>Cloud Pak for Data Workshop</a:t>
            </a:r>
          </a:p>
          <a:p>
            <a:pPr algn="ctr"/>
            <a:r>
              <a:rPr lang="en-US" sz="2000" dirty="0">
                <a:solidFill>
                  <a:schemeClr val="bg1">
                    <a:lumMod val="25000"/>
                    <a:lumOff val="75000"/>
                  </a:schemeClr>
                </a:solidFill>
                <a:latin typeface="IBM Plex Sans" panose="020B0503050203000203" pitchFamily="34" charset="0"/>
              </a:rPr>
              <a:t>Built for “Touch and Feel, Experiential selling”</a:t>
            </a:r>
          </a:p>
        </p:txBody>
      </p:sp>
      <p:pic>
        <p:nvPicPr>
          <p:cNvPr id="2" name="Picture 1">
            <a:extLst>
              <a:ext uri="{FF2B5EF4-FFF2-40B4-BE49-F238E27FC236}">
                <a16:creationId xmlns:a16="http://schemas.microsoft.com/office/drawing/2014/main" id="{B83CAFF4-5087-C440-8601-8A0CBD2D331D}"/>
              </a:ext>
            </a:extLst>
          </p:cNvPr>
          <p:cNvPicPr>
            <a:picLocks noChangeAspect="1"/>
          </p:cNvPicPr>
          <p:nvPr/>
        </p:nvPicPr>
        <p:blipFill>
          <a:blip r:embed="rId3"/>
          <a:stretch>
            <a:fillRect/>
          </a:stretch>
        </p:blipFill>
        <p:spPr>
          <a:xfrm>
            <a:off x="5515555" y="1028700"/>
            <a:ext cx="3368143" cy="3375660"/>
          </a:xfrm>
          <a:prstGeom prst="rect">
            <a:avLst/>
          </a:prstGeom>
        </p:spPr>
      </p:pic>
      <p:sp>
        <p:nvSpPr>
          <p:cNvPr id="8" name="Footer Placeholder 3">
            <a:extLst>
              <a:ext uri="{FF2B5EF4-FFF2-40B4-BE49-F238E27FC236}">
                <a16:creationId xmlns:a16="http://schemas.microsoft.com/office/drawing/2014/main" id="{BF817138-3780-44C9-B849-F74B7D658BC9}"/>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Tree>
    <p:extLst>
      <p:ext uri="{BB962C8B-B14F-4D97-AF65-F5344CB8AC3E}">
        <p14:creationId xmlns:p14="http://schemas.microsoft.com/office/powerpoint/2010/main" val="189172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81A5EBF-F10B-4F58-8FD4-96CA2CB9A4E2}"/>
              </a:ext>
            </a:extLst>
          </p:cNvPr>
          <p:cNvSpPr txBox="1">
            <a:spLocks/>
          </p:cNvSpPr>
          <p:nvPr/>
        </p:nvSpPr>
        <p:spPr>
          <a:xfrm>
            <a:off x="274320" y="1097280"/>
            <a:ext cx="4901530" cy="3471483"/>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latin typeface="IBM Plex Sans" panose="020B0503050203000203" pitchFamily="34" charset="0"/>
              </a:rPr>
              <a:t>"Storytelling is the greatest technology that humans ever created"</a:t>
            </a:r>
            <a:r>
              <a:rPr lang="en-US" dirty="0">
                <a:latin typeface="IBM Plex Sans" panose="020B0503050203000203" pitchFamily="34" charset="0"/>
              </a:rPr>
              <a:t> </a:t>
            </a:r>
          </a:p>
          <a:p>
            <a:r>
              <a:rPr lang="en-US" dirty="0">
                <a:latin typeface="IBM Plex Sans" panose="020B0503050203000203" pitchFamily="34" charset="0"/>
              </a:rPr>
              <a:t>Rob Thomas, Senior Vice President, Cloud &amp; Data Platform</a:t>
            </a:r>
          </a:p>
          <a:p>
            <a:r>
              <a:rPr lang="en-US" dirty="0">
                <a:latin typeface="IBM Plex Sans" panose="020B0503050203000203" pitchFamily="34" charset="0"/>
              </a:rPr>
              <a:t>THINK 2020 keynote address</a:t>
            </a:r>
          </a:p>
          <a:p>
            <a:r>
              <a:rPr lang="en-US" dirty="0">
                <a:latin typeface="IBM Plex Sans" panose="020B0503050203000203" pitchFamily="34" charset="0"/>
              </a:rPr>
              <a:t>Rob actually </a:t>
            </a:r>
            <a:r>
              <a:rPr lang="en-US" b="1" dirty="0">
                <a:latin typeface="IBM Plex Sans" panose="020B0503050203000203" pitchFamily="34" charset="0"/>
              </a:rPr>
              <a:t>repeated </a:t>
            </a:r>
            <a:r>
              <a:rPr lang="en-US" dirty="0">
                <a:latin typeface="IBM Plex Sans" panose="020B0503050203000203" pitchFamily="34" charset="0"/>
              </a:rPr>
              <a:t>this statement, saying it </a:t>
            </a:r>
            <a:r>
              <a:rPr lang="en-US" b="1" dirty="0">
                <a:latin typeface="IBM Plex Sans" panose="020B0503050203000203" pitchFamily="34" charset="0"/>
              </a:rPr>
              <a:t>twice</a:t>
            </a:r>
            <a:r>
              <a:rPr lang="en-US" dirty="0">
                <a:latin typeface="IBM Plex Sans" panose="020B0503050203000203" pitchFamily="34" charset="0"/>
              </a:rPr>
              <a:t> to emphasize the importance and need for good storytelling in our business engagements. </a:t>
            </a:r>
            <a:endParaRPr lang="en-US" sz="1050" dirty="0">
              <a:latin typeface="IBM Plex Sans" panose="020B0503050203000203" pitchFamily="34" charset="0"/>
            </a:endParaRPr>
          </a:p>
        </p:txBody>
      </p:sp>
      <p:sp>
        <p:nvSpPr>
          <p:cNvPr id="12" name="Title 1">
            <a:extLst>
              <a:ext uri="{FF2B5EF4-FFF2-40B4-BE49-F238E27FC236}">
                <a16:creationId xmlns:a16="http://schemas.microsoft.com/office/drawing/2014/main" id="{132EEBCD-4777-44D5-B74E-39435D717C43}"/>
              </a:ext>
            </a:extLst>
          </p:cNvPr>
          <p:cNvSpPr txBox="1">
            <a:spLocks/>
          </p:cNvSpPr>
          <p:nvPr/>
        </p:nvSpPr>
        <p:spPr>
          <a:xfrm>
            <a:off x="301752" y="210312"/>
            <a:ext cx="8486522" cy="758223"/>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algn="ctr"/>
            <a:r>
              <a:rPr lang="en-US" dirty="0">
                <a:solidFill>
                  <a:schemeClr val="bg1">
                    <a:lumMod val="25000"/>
                    <a:lumOff val="75000"/>
                  </a:schemeClr>
                </a:solidFill>
                <a:latin typeface="IBM Plex Sans" panose="020B0503050203000203" pitchFamily="34" charset="0"/>
              </a:rPr>
              <a:t>Cloud Pak for Data Workshop</a:t>
            </a:r>
          </a:p>
          <a:p>
            <a:pPr algn="ctr"/>
            <a:r>
              <a:rPr lang="en-US" sz="2000" dirty="0">
                <a:solidFill>
                  <a:schemeClr val="bg1">
                    <a:lumMod val="25000"/>
                    <a:lumOff val="75000"/>
                  </a:schemeClr>
                </a:solidFill>
                <a:latin typeface="IBM Plex Sans" panose="020B0503050203000203" pitchFamily="34" charset="0"/>
              </a:rPr>
              <a:t>Built for “Great Storytelling”</a:t>
            </a:r>
          </a:p>
        </p:txBody>
      </p:sp>
      <p:pic>
        <p:nvPicPr>
          <p:cNvPr id="2" name="Picture 1">
            <a:extLst>
              <a:ext uri="{FF2B5EF4-FFF2-40B4-BE49-F238E27FC236}">
                <a16:creationId xmlns:a16="http://schemas.microsoft.com/office/drawing/2014/main" id="{E70F2478-4435-2842-AD97-918002BC9FE8}"/>
              </a:ext>
            </a:extLst>
          </p:cNvPr>
          <p:cNvPicPr>
            <a:picLocks noChangeAspect="1"/>
          </p:cNvPicPr>
          <p:nvPr/>
        </p:nvPicPr>
        <p:blipFill>
          <a:blip r:embed="rId3"/>
          <a:stretch>
            <a:fillRect/>
          </a:stretch>
        </p:blipFill>
        <p:spPr>
          <a:xfrm>
            <a:off x="5379563" y="1097280"/>
            <a:ext cx="3208020" cy="3208020"/>
          </a:xfrm>
          <a:prstGeom prst="rect">
            <a:avLst/>
          </a:prstGeom>
        </p:spPr>
      </p:pic>
      <p:sp>
        <p:nvSpPr>
          <p:cNvPr id="8" name="Footer Placeholder 3">
            <a:extLst>
              <a:ext uri="{FF2B5EF4-FFF2-40B4-BE49-F238E27FC236}">
                <a16:creationId xmlns:a16="http://schemas.microsoft.com/office/drawing/2014/main" id="{4674A4D6-553A-4302-B1E9-0525D438A046}"/>
              </a:ext>
            </a:extLst>
          </p:cNvPr>
          <p:cNvSpPr>
            <a:spLocks noGrp="1"/>
          </p:cNvSpPr>
          <p:nvPr>
            <p:ph type="ftr" sz="quarter" idx="11"/>
          </p:nvPr>
        </p:nvSpPr>
        <p:spPr>
          <a:xfrm>
            <a:off x="76200" y="4857750"/>
            <a:ext cx="1828800" cy="194218"/>
          </a:xfrm>
        </p:spPr>
        <p:txBody>
          <a:bodyPr/>
          <a:lstStyle/>
          <a:p>
            <a:r>
              <a:rPr lang="de-DE" sz="800" dirty="0"/>
              <a:t>© 2020 IBM Corporation</a:t>
            </a:r>
            <a:endParaRPr lang="en-US" sz="800" dirty="0"/>
          </a:p>
        </p:txBody>
      </p:sp>
      <p:sp>
        <p:nvSpPr>
          <p:cNvPr id="9" name="Slide Number Placeholder 2">
            <a:extLst>
              <a:ext uri="{FF2B5EF4-FFF2-40B4-BE49-F238E27FC236}">
                <a16:creationId xmlns:a16="http://schemas.microsoft.com/office/drawing/2014/main" id="{07B7EDA0-8250-40BF-88CC-88A264EFFD0B}"/>
              </a:ext>
            </a:extLst>
          </p:cNvPr>
          <p:cNvSpPr txBox="1">
            <a:spLocks/>
          </p:cNvSpPr>
          <p:nvPr/>
        </p:nvSpPr>
        <p:spPr>
          <a:xfrm>
            <a:off x="8610600" y="4781550"/>
            <a:ext cx="38100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pitchFamily="34" charset="0"/>
                <a:ea typeface="ヒラギノ角ゴ Pro W3" pitchFamily="120"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 W3" pitchFamily="120"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 W3" pitchFamily="120"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 W3" pitchFamily="120"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 W3" pitchFamily="120" charset="-128"/>
                <a:cs typeface="+mn-cs"/>
              </a:defRPr>
            </a:lvl5pPr>
            <a:lvl6pPr marL="2286000" algn="l" defTabSz="914400" rtl="0" eaLnBrk="1" latinLnBrk="0" hangingPunct="1">
              <a:defRPr kern="1200">
                <a:solidFill>
                  <a:schemeClr val="tx1"/>
                </a:solidFill>
                <a:latin typeface="Arial" pitchFamily="34" charset="0"/>
                <a:ea typeface="ヒラギノ角ゴ Pro W3" pitchFamily="120" charset="-128"/>
                <a:cs typeface="+mn-cs"/>
              </a:defRPr>
            </a:lvl6pPr>
            <a:lvl7pPr marL="2743200" algn="l" defTabSz="914400" rtl="0" eaLnBrk="1" latinLnBrk="0" hangingPunct="1">
              <a:defRPr kern="1200">
                <a:solidFill>
                  <a:schemeClr val="tx1"/>
                </a:solidFill>
                <a:latin typeface="Arial" pitchFamily="34" charset="0"/>
                <a:ea typeface="ヒラギノ角ゴ Pro W3" pitchFamily="120" charset="-128"/>
                <a:cs typeface="+mn-cs"/>
              </a:defRPr>
            </a:lvl7pPr>
            <a:lvl8pPr marL="3200400" algn="l" defTabSz="914400" rtl="0" eaLnBrk="1" latinLnBrk="0" hangingPunct="1">
              <a:defRPr kern="1200">
                <a:solidFill>
                  <a:schemeClr val="tx1"/>
                </a:solidFill>
                <a:latin typeface="Arial" pitchFamily="34" charset="0"/>
                <a:ea typeface="ヒラギノ角ゴ Pro W3" pitchFamily="120" charset="-128"/>
                <a:cs typeface="+mn-cs"/>
              </a:defRPr>
            </a:lvl8pPr>
            <a:lvl9pPr marL="3657600" algn="l" defTabSz="914400" rtl="0" eaLnBrk="1" latinLnBrk="0" hangingPunct="1">
              <a:defRPr kern="1200">
                <a:solidFill>
                  <a:schemeClr val="tx1"/>
                </a:solidFill>
                <a:latin typeface="Arial" pitchFamily="34" charset="0"/>
                <a:ea typeface="ヒラギノ角ゴ Pro W3" pitchFamily="120" charset="-128"/>
                <a:cs typeface="+mn-cs"/>
              </a:defRPr>
            </a:lvl9pPr>
          </a:lstStyle>
          <a:p>
            <a:fld id="{D0BE6F14-FF48-0F4F-A8AA-2E3F25371E4A}" type="slidenum">
              <a:rPr lang="en-US" sz="1000" smtClean="0"/>
              <a:pPr/>
              <a:t>9</a:t>
            </a:fld>
            <a:endParaRPr lang="en-US" sz="1000" dirty="0"/>
          </a:p>
        </p:txBody>
      </p:sp>
    </p:spTree>
    <p:extLst>
      <p:ext uri="{BB962C8B-B14F-4D97-AF65-F5344CB8AC3E}">
        <p14:creationId xmlns:p14="http://schemas.microsoft.com/office/powerpoint/2010/main" val="1215823047"/>
      </p:ext>
    </p:extLst>
  </p:cSld>
  <p:clrMapOvr>
    <a:masterClrMapping/>
  </p:clrMapOvr>
</p:sld>
</file>

<file path=ppt/theme/theme1.xml><?xml version="1.0" encoding="utf-8"?>
<a:theme xmlns:a="http://schemas.openxmlformats.org/drawingml/2006/main" name="Default Design">
  <a:themeElements>
    <a:clrScheme name="IBM_Watson 1">
      <a:dk1>
        <a:srgbClr val="EBEBED"/>
      </a:dk1>
      <a:lt1>
        <a:srgbClr val="FFFFFF"/>
      </a:lt1>
      <a:dk2>
        <a:srgbClr val="001934"/>
      </a:dk2>
      <a:lt2>
        <a:srgbClr val="FFFFFF"/>
      </a:lt2>
      <a:accent1>
        <a:srgbClr val="8CC63F"/>
      </a:accent1>
      <a:accent2>
        <a:srgbClr val="17AF4B"/>
      </a:accent2>
      <a:accent3>
        <a:srgbClr val="F19027"/>
      </a:accent3>
      <a:accent4>
        <a:srgbClr val="00B2EF"/>
      </a:accent4>
      <a:accent5>
        <a:srgbClr val="004266"/>
      </a:accent5>
      <a:accent6>
        <a:srgbClr val="83D1F5"/>
      </a:accent6>
      <a:hlink>
        <a:srgbClr val="00B2F2"/>
      </a:hlink>
      <a:folHlink>
        <a:srgbClr val="004069"/>
      </a:folHlink>
    </a:clrScheme>
    <a:fontScheme name="Default Desig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001230"/>
        </a:lt1>
        <a:dk2>
          <a:srgbClr val="000000"/>
        </a:dk2>
        <a:lt2>
          <a:srgbClr val="EBEBED"/>
        </a:lt2>
        <a:accent1>
          <a:srgbClr val="00B2F2"/>
        </a:accent1>
        <a:accent2>
          <a:srgbClr val="004069"/>
        </a:accent2>
        <a:accent3>
          <a:srgbClr val="AAAAAD"/>
        </a:accent3>
        <a:accent4>
          <a:srgbClr val="000000"/>
        </a:accent4>
        <a:accent5>
          <a:srgbClr val="AAD5F7"/>
        </a:accent5>
        <a:accent6>
          <a:srgbClr val="00395E"/>
        </a:accent6>
        <a:hlink>
          <a:srgbClr val="6BC72B"/>
        </a:hlink>
        <a:folHlink>
          <a:srgbClr val="00B040"/>
        </a:folHlink>
      </a:clrScheme>
      <a:clrMap bg1="lt1" tx1="dk1" bg2="lt2" tx2="dk2" accent1="accent1" accent2="accent2" accent3="accent3" accent4="accent4" accent5="accent5" accent6="accent6" hlink="hlink" folHlink="folHlink"/>
    </a:extraClrScheme>
    <a:extraClrScheme>
      <a:clrScheme name="Default Design 14">
        <a:dk1>
          <a:srgbClr val="EBEBED"/>
        </a:dk1>
        <a:lt1>
          <a:srgbClr val="FFFFFF"/>
        </a:lt1>
        <a:dk2>
          <a:srgbClr val="001230"/>
        </a:dk2>
        <a:lt2>
          <a:srgbClr val="FFFFFF"/>
        </a:lt2>
        <a:accent1>
          <a:srgbClr val="00B2F2"/>
        </a:accent1>
        <a:accent2>
          <a:srgbClr val="004069"/>
        </a:accent2>
        <a:accent3>
          <a:srgbClr val="AAAAAD"/>
        </a:accent3>
        <a:accent4>
          <a:srgbClr val="DADADA"/>
        </a:accent4>
        <a:accent5>
          <a:srgbClr val="AAD5F7"/>
        </a:accent5>
        <a:accent6>
          <a:srgbClr val="00395E"/>
        </a:accent6>
        <a:hlink>
          <a:srgbClr val="6BC72B"/>
        </a:hlink>
        <a:folHlink>
          <a:srgbClr val="00B04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79672DB3-A7D4-534D-AEB0-F156A667F504}" vid="{9307DDB0-D076-A143-A5CA-74BC61011C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Design</Template>
  <TotalTime>196</TotalTime>
  <Words>2342</Words>
  <Application>Microsoft Office PowerPoint</Application>
  <PresentationFormat>On-screen Show (16:9)</PresentationFormat>
  <Paragraphs>404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IBM Plex Sans</vt:lpstr>
      <vt:lpstr>Wingdings</vt:lpstr>
      <vt:lpstr>Default Design</vt:lpstr>
      <vt:lpstr>PowerPoint Presentation</vt:lpstr>
      <vt:lpstr>Cloud Pak for Data Workshop  Highlights</vt:lpstr>
      <vt:lpstr>PowerPoint Presentation</vt:lpstr>
      <vt:lpstr>Technical Presales Asset Delivery Options This workshop asset can serve as a basis for most of them</vt:lpstr>
      <vt:lpstr>How the CPD workshop is being used in the field</vt:lpstr>
      <vt:lpstr>Hands-on Workshop Structure Tell-Show-Tell: the “Demonstrating to win” technique</vt:lpstr>
      <vt:lpstr>Hands-on Workshop Structure Why-What-How – the proven sales and marketing approach </vt:lpstr>
      <vt:lpstr>PowerPoint Presentation</vt:lpstr>
      <vt:lpstr>PowerPoint Presentation</vt:lpstr>
      <vt:lpstr>Cloud Pak for Data Aligns closely with the IBM Foundational Strategy</vt:lpstr>
      <vt:lpstr>Cloud Pak for Data Workshop Cluster Image Delivery Mechanism  </vt:lpstr>
      <vt:lpstr>Cloud Pak for Data Workshop Cluster Configuration (V9.0)</vt:lpstr>
      <vt:lpstr>PowerPoint Presentation</vt:lpstr>
      <vt:lpstr>PowerPoint Presentation</vt:lpstr>
      <vt:lpstr>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Kent Rubin</dc:creator>
  <cp:lastModifiedBy>Burt Vialpando</cp:lastModifiedBy>
  <cp:revision>107</cp:revision>
  <dcterms:created xsi:type="dcterms:W3CDTF">2020-06-25T01:25:14Z</dcterms:created>
  <dcterms:modified xsi:type="dcterms:W3CDTF">2020-10-28T12:46:48Z</dcterms:modified>
</cp:coreProperties>
</file>