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000"/>
    <a:srgbClr val="669E40"/>
    <a:srgbClr val="8C3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D0CD-4FD5-4F37-8A9D-61598EB55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47C16-AB18-4F88-81BF-45D867680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22D68-6E39-437C-8E26-11691BDA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148E-E942-431D-BB7C-F449947AA04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6AECC-524D-4C12-B491-28C8F2D1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78F0F-8229-46B6-B010-927FCEB7D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32D0-09D9-4935-8631-8035712A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5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5FAC-313F-4126-A1C6-82044CD0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607D4-4233-49E7-AC56-8FB99BE4A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43A1B-07EF-4856-B419-56798DF6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148E-E942-431D-BB7C-F449947AA04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62B2A-792B-4760-8B2B-F5FAB65F9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84F44-ADBB-4173-A685-B641A5623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32D0-09D9-4935-8631-8035712A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6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77F82-628E-4E94-9132-DBA9D410F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3D687-54CC-44A0-9DA7-FEDF36639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5D8CC-7495-448A-8C52-954D19BEB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148E-E942-431D-BB7C-F449947AA04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7DDC8-F7C0-44C3-8162-9188DBCC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041AB-D826-45A4-B6DB-F5A96D65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32D0-09D9-4935-8631-8035712A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5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C7613-2E07-483C-8ABC-4A80D8C0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7BC2-4B55-4ECA-9384-AABABA99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BA41E-239D-499B-8EEF-C47ED045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148E-E942-431D-BB7C-F449947AA04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42295-D136-43AD-AB30-4989E9BB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B963B-238B-41F0-A7C6-9EE70458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32D0-09D9-4935-8631-8035712A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1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618B-0C4C-474E-9F3C-FC1C7271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65083-9B17-46BC-BA22-310AC8B2B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874E6-ED65-4A23-B8D6-14FED5C15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148E-E942-431D-BB7C-F449947AA04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BF933-76F1-4582-BC5E-BFDA96DA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597BB-B8D9-4AE0-A29A-7DAD2FAF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32D0-09D9-4935-8631-8035712A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6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8725-3C5C-4D8E-BA10-EF2EB91FA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7FF85-883B-4E54-BC5C-5A547B769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E0C5E-2384-4868-8415-2B99AA685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1287E-570C-4E58-A163-88382D45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148E-E942-431D-BB7C-F449947AA04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0A1C9-286D-4093-A9B2-707CC6733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E8814-7F84-40B4-87EE-6E436E5D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32D0-09D9-4935-8631-8035712A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0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41D7-4022-4E5A-9CD6-014E59AB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A792A-B47A-4BCE-952A-B553C89E7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AD73C-3F79-49F6-A920-DA2391A1F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93E398-9D05-499E-8061-449220131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CEABB-1614-4FC3-8B39-061734F8C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6FB74B-59E3-4766-85EB-A1A3E8FED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148E-E942-431D-BB7C-F449947AA04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C019B7-5E18-4365-A27F-21CB1EB8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A0F0E-5B72-4DB4-85B0-FB4EF512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32D0-09D9-4935-8631-8035712A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7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BA9B9-2052-493C-987E-7A2D929C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78168-CFB9-4E63-A1A9-0E2238A7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148E-E942-431D-BB7C-F449947AA04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12E45-75C8-408D-AF93-60A98696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790F3-8F13-40CE-9A58-898FC297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32D0-09D9-4935-8631-8035712A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6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ADA4A-F542-430C-AFCC-11784B575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148E-E942-431D-BB7C-F449947AA04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2048D-28FD-402D-8566-93CCC0B1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53225-104F-4301-A0D5-4D9F8238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32D0-09D9-4935-8631-8035712A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2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9E9CA-7BB6-4F42-8480-3A23EB81D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ED16B-F88F-4F6C-ACD9-653856A6E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A3172-67C2-42C6-ADA5-910060D7F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CD18B-05FF-4AC7-ABAB-B6BF05AE5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148E-E942-431D-BB7C-F449947AA04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C4A2A-3A27-469F-A0BF-76752E68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C3770-A9FE-4E62-8A23-61D6E6C2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32D0-09D9-4935-8631-8035712A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6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18BB6-45BE-44EE-A989-A62333C7B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51179B-E125-4221-9CFC-E82D61C83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78ECB-3C00-4EC1-8F1B-992F5D68D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4FDAC-03AC-48B6-9D2B-CB1B1D78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148E-E942-431D-BB7C-F449947AA04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15F3B-949B-45B1-818C-4C014BF6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968C2-F395-471F-A24B-8FE14EA3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32D0-09D9-4935-8631-8035712A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5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5D66C6-50A3-401E-AEED-F567F313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AFAE5-334D-44EB-8761-A513238C7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EBCCD-7077-4A53-9764-E9459BD28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8148E-E942-431D-BB7C-F449947AA04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1BB9F-C37C-4F01-B613-78E8381DB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9897-F874-4E88-A682-2D57AB975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532D0-09D9-4935-8631-8035712A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4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A375B7-39F3-4FF5-8261-2DE86FDE30DC}"/>
              </a:ext>
            </a:extLst>
          </p:cNvPr>
          <p:cNvCxnSpPr>
            <a:cxnSpLocks/>
          </p:cNvCxnSpPr>
          <p:nvPr/>
        </p:nvCxnSpPr>
        <p:spPr>
          <a:xfrm>
            <a:off x="4488375" y="3412853"/>
            <a:ext cx="320512" cy="254478"/>
          </a:xfrm>
          <a:prstGeom prst="straightConnector1">
            <a:avLst/>
          </a:prstGeom>
          <a:ln w="38100">
            <a:solidFill>
              <a:srgbClr val="00B0F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ylinder 10">
            <a:extLst>
              <a:ext uri="{FF2B5EF4-FFF2-40B4-BE49-F238E27FC236}">
                <a16:creationId xmlns:a16="http://schemas.microsoft.com/office/drawing/2014/main" id="{D0CD9C0B-1B70-467A-88DE-E122797A1F03}"/>
              </a:ext>
            </a:extLst>
          </p:cNvPr>
          <p:cNvSpPr/>
          <p:nvPr/>
        </p:nvSpPr>
        <p:spPr>
          <a:xfrm>
            <a:off x="3494903" y="2560320"/>
            <a:ext cx="984045" cy="923734"/>
          </a:xfrm>
          <a:prstGeom prst="can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rgbClr val="669E40"/>
              </a:gs>
              <a:gs pos="100000">
                <a:schemeClr val="accent6">
                  <a:lumMod val="75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Training Set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1E42E7-576F-4258-A594-F5C4634D4920}"/>
              </a:ext>
            </a:extLst>
          </p:cNvPr>
          <p:cNvCxnSpPr>
            <a:cxnSpLocks/>
          </p:cNvCxnSpPr>
          <p:nvPr/>
        </p:nvCxnSpPr>
        <p:spPr>
          <a:xfrm>
            <a:off x="6515139" y="2391611"/>
            <a:ext cx="358218" cy="229344"/>
          </a:xfrm>
          <a:prstGeom prst="straightConnector1">
            <a:avLst/>
          </a:prstGeom>
          <a:ln w="38100">
            <a:solidFill>
              <a:srgbClr val="00B0F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2C1FBD-55C4-4075-9D28-2026E8F08D26}"/>
              </a:ext>
            </a:extLst>
          </p:cNvPr>
          <p:cNvCxnSpPr>
            <a:cxnSpLocks/>
          </p:cNvCxnSpPr>
          <p:nvPr/>
        </p:nvCxnSpPr>
        <p:spPr>
          <a:xfrm flipV="1">
            <a:off x="4476172" y="2385285"/>
            <a:ext cx="238447" cy="201067"/>
          </a:xfrm>
          <a:prstGeom prst="straightConnector1">
            <a:avLst/>
          </a:prstGeom>
          <a:ln w="38100">
            <a:solidFill>
              <a:srgbClr val="00B0F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DAED4A-C7F0-481C-AEBB-0E9EA2A30D80}"/>
              </a:ext>
            </a:extLst>
          </p:cNvPr>
          <p:cNvCxnSpPr>
            <a:cxnSpLocks/>
          </p:cNvCxnSpPr>
          <p:nvPr/>
        </p:nvCxnSpPr>
        <p:spPr>
          <a:xfrm flipV="1">
            <a:off x="6477240" y="3412807"/>
            <a:ext cx="320702" cy="311121"/>
          </a:xfrm>
          <a:prstGeom prst="straightConnector1">
            <a:avLst/>
          </a:prstGeom>
          <a:ln w="38100">
            <a:solidFill>
              <a:srgbClr val="00B0F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67F68D6-D3C0-4C76-BB57-E43D75AFCDAB}"/>
              </a:ext>
            </a:extLst>
          </p:cNvPr>
          <p:cNvSpPr/>
          <p:nvPr/>
        </p:nvSpPr>
        <p:spPr>
          <a:xfrm>
            <a:off x="613959" y="2743200"/>
            <a:ext cx="1366886" cy="68493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Data Preparation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3BF166-E6FD-4F93-81A3-0F67AE7B92AF}"/>
              </a:ext>
            </a:extLst>
          </p:cNvPr>
          <p:cNvSpPr txBox="1"/>
          <p:nvPr/>
        </p:nvSpPr>
        <p:spPr>
          <a:xfrm>
            <a:off x="9578644" y="1997972"/>
            <a:ext cx="13588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z="1400" dirty="0"/>
              <a:t>Watson Machine Learning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251296C-267C-47AF-8D1C-80FC5EBC5A46}"/>
              </a:ext>
            </a:extLst>
          </p:cNvPr>
          <p:cNvSpPr/>
          <p:nvPr/>
        </p:nvSpPr>
        <p:spPr>
          <a:xfrm>
            <a:off x="2103394" y="2743200"/>
            <a:ext cx="1236482" cy="73992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Data Validation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DA038D2-BC8F-41A8-B127-F6A2D14A67F9}"/>
              </a:ext>
            </a:extLst>
          </p:cNvPr>
          <p:cNvSpPr/>
          <p:nvPr/>
        </p:nvSpPr>
        <p:spPr>
          <a:xfrm>
            <a:off x="4818888" y="3705037"/>
            <a:ext cx="1617269" cy="117835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2</a:t>
            </a:r>
          </a:p>
          <a:p>
            <a:pPr algn="ctr"/>
            <a:r>
              <a:rPr lang="en-US" dirty="0"/>
              <a:t>Top 10 Important Features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DE87153-DF3D-4DB6-84A9-37F0863588A3}"/>
              </a:ext>
            </a:extLst>
          </p:cNvPr>
          <p:cNvSpPr/>
          <p:nvPr/>
        </p:nvSpPr>
        <p:spPr>
          <a:xfrm>
            <a:off x="4814598" y="1595005"/>
            <a:ext cx="1617269" cy="117835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1</a:t>
            </a:r>
          </a:p>
          <a:p>
            <a:pPr algn="ctr"/>
            <a:r>
              <a:rPr lang="en-US" dirty="0"/>
              <a:t>All Features</a:t>
            </a:r>
          </a:p>
        </p:txBody>
      </p:sp>
      <p:sp>
        <p:nvSpPr>
          <p:cNvPr id="31" name="Cylinder 30">
            <a:extLst>
              <a:ext uri="{FF2B5EF4-FFF2-40B4-BE49-F238E27FC236}">
                <a16:creationId xmlns:a16="http://schemas.microsoft.com/office/drawing/2014/main" id="{12B7BB42-4CE1-4A63-B5AE-769C60BE8408}"/>
              </a:ext>
            </a:extLst>
          </p:cNvPr>
          <p:cNvSpPr/>
          <p:nvPr/>
        </p:nvSpPr>
        <p:spPr>
          <a:xfrm>
            <a:off x="6852416" y="2651760"/>
            <a:ext cx="984045" cy="923734"/>
          </a:xfrm>
          <a:prstGeom prst="can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rgbClr val="669E40"/>
              </a:gs>
              <a:gs pos="100000">
                <a:schemeClr val="accent6">
                  <a:lumMod val="75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Test Set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ADB9F2F-D490-43DB-AF0A-39EAEB1A4533}"/>
              </a:ext>
            </a:extLst>
          </p:cNvPr>
          <p:cNvSpPr/>
          <p:nvPr/>
        </p:nvSpPr>
        <p:spPr>
          <a:xfrm>
            <a:off x="7977864" y="2743200"/>
            <a:ext cx="1236482" cy="73992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Evaluation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FC06557-0685-444A-9C6E-6B62AA6F5196}"/>
              </a:ext>
            </a:extLst>
          </p:cNvPr>
          <p:cNvSpPr/>
          <p:nvPr/>
        </p:nvSpPr>
        <p:spPr>
          <a:xfrm>
            <a:off x="9327468" y="2743200"/>
            <a:ext cx="1476866" cy="73992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Deployment</a:t>
            </a:r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73415E-3E88-451E-8789-F371F7F0C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413" y="2869736"/>
            <a:ext cx="1055115" cy="568935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107A5D-E67E-4797-BB64-D0C311ADE558}"/>
              </a:ext>
            </a:extLst>
          </p:cNvPr>
          <p:cNvCxnSpPr>
            <a:cxnSpLocks/>
          </p:cNvCxnSpPr>
          <p:nvPr/>
        </p:nvCxnSpPr>
        <p:spPr>
          <a:xfrm>
            <a:off x="5602309" y="2829962"/>
            <a:ext cx="0" cy="790235"/>
          </a:xfrm>
          <a:prstGeom prst="straightConnector1">
            <a:avLst/>
          </a:prstGeom>
          <a:ln w="38100">
            <a:solidFill>
              <a:srgbClr val="00B0F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9C1D3DD-8273-4DD3-9C82-9313A84DC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341" y="2059401"/>
            <a:ext cx="564469" cy="564469"/>
          </a:xfrm>
          <a:prstGeom prst="rect">
            <a:avLst/>
          </a:prstGeom>
        </p:spPr>
      </p:pic>
      <p:pic>
        <p:nvPicPr>
          <p:cNvPr id="39" name="Picture 38" descr="A close up of a sign&#10;&#10;Description automatically generated">
            <a:extLst>
              <a:ext uri="{FF2B5EF4-FFF2-40B4-BE49-F238E27FC236}">
                <a16:creationId xmlns:a16="http://schemas.microsoft.com/office/drawing/2014/main" id="{0D9D48A2-3D5C-4703-B060-EF1C79E9B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129702"/>
            <a:ext cx="1123335" cy="58507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3FD44E2-D461-4863-BD43-6DDED0FB1DA1}"/>
              </a:ext>
            </a:extLst>
          </p:cNvPr>
          <p:cNvSpPr/>
          <p:nvPr/>
        </p:nvSpPr>
        <p:spPr>
          <a:xfrm>
            <a:off x="3457310" y="5041941"/>
            <a:ext cx="45104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IBM Cloud Pak for Data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FE183B-CC54-458A-BAAD-CC445393AA9D}"/>
              </a:ext>
            </a:extLst>
          </p:cNvPr>
          <p:cNvSpPr txBox="1"/>
          <p:nvPr/>
        </p:nvSpPr>
        <p:spPr>
          <a:xfrm>
            <a:off x="10428730" y="3464495"/>
            <a:ext cx="4493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z="9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BV</a:t>
            </a:r>
          </a:p>
        </p:txBody>
      </p:sp>
    </p:spTree>
    <p:extLst>
      <p:ext uri="{BB962C8B-B14F-4D97-AF65-F5344CB8AC3E}">
        <p14:creationId xmlns:p14="http://schemas.microsoft.com/office/powerpoint/2010/main" val="1827414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Burt Vialpando</dc:creator>
  <cp:lastModifiedBy>Burt Vialpando</cp:lastModifiedBy>
  <cp:revision>57</cp:revision>
  <dcterms:created xsi:type="dcterms:W3CDTF">2019-05-16T00:36:23Z</dcterms:created>
  <dcterms:modified xsi:type="dcterms:W3CDTF">2020-06-01T15:42:58Z</dcterms:modified>
</cp:coreProperties>
</file>