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986"/>
    <a:srgbClr val="2DC9C5"/>
    <a:srgbClr val="57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97A9-9141-4B88-912B-090770A11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D06EC-0D0C-4F42-9511-B96F0E627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59B5-EB1F-4A39-AE7D-732796B1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59B8-0D18-435F-B18A-101F9C9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54B7-0272-472B-814F-E31579F1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D0C4-9CF3-4F4E-A16D-FF574F81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4B97-E84B-4EC2-9450-50FDF05FF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9A340-CA12-44A5-B69E-38F97C6A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6197-0AD8-49EE-A597-401A56B4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E7E3-38B7-4F02-8865-3E2748E4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A19D8-440A-4170-8B4D-B280D1FB9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FAF9-14E7-4D49-87B8-8BE1501F0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D6C6-7F23-4F55-A3AA-35F96A7D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6E4E-6FA4-4E4C-B35C-1F71B97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EB48-72CD-4DB7-9A15-E3D92B5C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C852-0E1A-4A72-ABAC-38CEA1E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BA02-5EE9-44A7-9E69-E6CC4C19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7215-82B7-4084-8FB3-3A3B3A30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BC4A-0464-402B-95AC-B4F5B955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F791-F740-419B-A24F-BB36A971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1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ABEA-2DF4-4867-B714-E804B731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7B73-F8EE-4864-BA58-77C35004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C073-6C6C-4F73-9AFB-70FDB55B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25E9-CF8C-4443-BEDA-F711DEB2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04E5-718F-491C-9BCA-E8EBC88C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67B7-6F83-4834-84CB-6DBF561E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CE90-BFD4-411E-8EBA-51027DA9D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BE3D-45F4-4929-A066-9197CC39A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6F44B-E53C-4DE8-872B-595AD26F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1027-CE57-4300-BACE-DA3B4B72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5FE3-923B-4C80-9F25-DF9CF724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6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02E-E5BE-4C92-9FF7-4C1309C7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7E31-62FF-4DE0-9B11-30FC26C1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635AF-AE0A-4B25-B495-C7B6245BC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9318-0C1E-4C4B-A911-E399BF33F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97765-5260-4665-973A-7C8F159DA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2EC53-E5F4-4AB8-923E-B38AF8E7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83C30-3807-419C-A94E-537274B0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A04D9-5E47-4343-BAB2-8EA7A37C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B750-FC39-4FE0-875C-6EDDCEA7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3689B-548D-4FF6-B126-30F84255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E3E20-A1AD-4335-8FDD-573DACD3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303CF-C333-4880-B5CA-D22C6D9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F4E5F-6DEA-405C-B708-DB7A5774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A2B90-F01C-4C4B-A1FA-D2285C9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F7788-9430-4ED2-BDD9-E84952F5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0E90-8C47-44C3-93DE-BC02A65B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6452-FBBB-43AC-B4AF-A2266BA0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FC962-10AC-43EF-9CAD-8DD823A5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0BEA-41D6-47C5-A528-B5F566DC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7D1EE-19D5-4AC9-A9A2-EF04F5AC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9DDF9-F5C1-4CCE-9262-251AC782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8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9A4E-D9F9-4949-98D0-094B1D9C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7A08B-C6FB-403B-8434-9FF5D769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6D010-5031-412E-A90E-1F643D7B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16A8-75EA-4274-944A-30998E7A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865B-923E-47EF-BF2F-429D9735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2D6D-594B-4F26-877F-514D8CB2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F5323-27AB-4321-A23A-C4BD33FE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FD14-0547-472A-9987-5D303C83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9276-ECB8-4C4B-8D38-9EE6AA115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7324-1804-465A-AC7A-E2660461D1E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7AA2-AC7E-49A7-822C-622755A58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75AC-2D3E-463B-85DA-18C54FD52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F47A-122A-4315-AD31-314750A1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62577-D6BE-451E-BFB0-FEF957DF05AA}"/>
              </a:ext>
            </a:extLst>
          </p:cNvPr>
          <p:cNvSpPr/>
          <p:nvPr/>
        </p:nvSpPr>
        <p:spPr>
          <a:xfrm>
            <a:off x="5188868" y="2926695"/>
            <a:ext cx="17736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F898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Trade Co.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1F898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DB8A2-78D0-4628-82EB-E0F5568A4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77" y="3434397"/>
            <a:ext cx="888683" cy="8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Burt Vialpando</dc:creator>
  <cp:lastModifiedBy>Burt Vialpando</cp:lastModifiedBy>
  <cp:revision>1</cp:revision>
  <dcterms:created xsi:type="dcterms:W3CDTF">2019-12-21T01:40:00Z</dcterms:created>
  <dcterms:modified xsi:type="dcterms:W3CDTF">2019-12-21T01:46:23Z</dcterms:modified>
</cp:coreProperties>
</file>