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07"/>
    <p:restoredTop sz="94677"/>
  </p:normalViewPr>
  <p:slideViewPr>
    <p:cSldViewPr snapToGrid="0" snapToObjects="1">
      <p:cViewPr varScale="1">
        <p:scale>
          <a:sx n="172" d="100"/>
          <a:sy n="172" d="100"/>
        </p:scale>
        <p:origin x="20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AE8B-737E-F343-879D-DB401C566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B3597-9BC1-D248-BA13-DE3EBE9EF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31E4-FB53-6542-A536-33DCC416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0DA-D089-CE47-868D-A70A10BD5CAD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27DD-45DA-D843-AEC6-72123138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5017-D0CA-8E44-ADF9-7C9F8EDD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A32F-59C9-EB44-B3B6-416A853A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99F9-7514-0449-B568-E92A5BCC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F1B84-55C5-E14B-B681-396F4117D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9945-9125-C746-A36D-61F321BE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0DA-D089-CE47-868D-A70A10BD5CAD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F722-7F27-FE43-AA74-3EED427B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28E3-E3F6-1148-988A-1C022087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A32F-59C9-EB44-B3B6-416A853A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5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5835B-10F9-9F4C-9B59-8672EE4D0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336F6-5BCE-E046-9EA7-746B99268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F401-9DC0-CC4C-89C4-1AE8E7B1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0DA-D089-CE47-868D-A70A10BD5CAD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B59D-C017-804C-A5F1-F304044E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D2F5-2D3E-1A48-BD20-EFFCB843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A32F-59C9-EB44-B3B6-416A853A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FC54-D73E-284A-8A13-28F10E6E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D1D5-85CB-664A-9069-1D5AE3FC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59604-65D2-3641-AE67-C25888AD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0DA-D089-CE47-868D-A70A10BD5CAD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1838B-3FEA-FA4B-A63D-00C8931B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1331-B2A4-3542-9B33-ECC3B46D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A32F-59C9-EB44-B3B6-416A853A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FEE1-E622-3142-8B54-F4BBCC9E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AB227-F893-F140-9770-F68B4EFF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CDEA-E49F-6243-93FD-8D3218D4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0DA-D089-CE47-868D-A70A10BD5CAD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2CE9-725E-3641-B5D2-1E84BADF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F2F2-1949-E843-B870-F889AC96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A32F-59C9-EB44-B3B6-416A853A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6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5F42-FF63-7844-80FA-FAFB5A2E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CF4B-0A5A-9541-91F1-93AF6E679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71BE9-ADEC-5142-9491-23983BDD1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D5261-C4D8-194F-931D-48B92927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0DA-D089-CE47-868D-A70A10BD5CAD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046EB-9018-E74D-A273-EACEA02A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D9AFB-D97A-5B49-8EE1-3ECF2ADB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A32F-59C9-EB44-B3B6-416A853A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89B2-50C2-7D44-960C-F2A4B023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A02F3-722D-AE40-8B4F-7DBCCE9B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A3AAE-0ABC-9649-B632-56FE14FE4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274CF-2186-D744-B111-43F85CFB2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06813-A9BD-C44A-ADBE-6545C50BD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B8D96-5569-F840-93A1-AAABB7F3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0DA-D089-CE47-868D-A70A10BD5CAD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1CF47-FA65-FB48-97B9-21167793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E0A9E-BC89-4D4B-BCF3-617A6E27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A32F-59C9-EB44-B3B6-416A853A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AA1F-7779-A841-B3D0-B76CAD55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D9579-3DCD-584A-8F78-88E892F8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0DA-D089-CE47-868D-A70A10BD5CAD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63CC5-75B2-E94C-9CDB-3D788323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8978C-1025-B340-A9DC-E75EE032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A32F-59C9-EB44-B3B6-416A853A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07E63-DCE1-824A-9712-6F4BBE91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0DA-D089-CE47-868D-A70A10BD5CAD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5C5CF-E35D-DA4F-8A93-A90D2F47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09A8-04AB-6D4E-9C5C-43FB76C2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A32F-59C9-EB44-B3B6-416A853A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7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6EE9-318D-E346-88B8-CD9BE605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D1B0-3771-3B44-AB25-F25CF1C8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104B8-11C2-E34D-BE79-12E8557C8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C88C4-75F2-7A49-AC19-F20C7DF6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0DA-D089-CE47-868D-A70A10BD5CAD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9DD21-61D4-9D42-BDD6-BCC15D1F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58AB3-E2EE-624B-BEE8-2684EAAA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A32F-59C9-EB44-B3B6-416A853A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BC00-AEAD-AE42-8AAE-06B244DF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0DC1B-60A6-C343-8E22-A9FC967DA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650A6-52E1-F34A-8E6F-B112D7679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9636A-0CCE-C345-9032-08C77377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0DA-D089-CE47-868D-A70A10BD5CAD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2AFBC-80A3-E940-8F2E-B57AEE6C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C4C83-1036-444F-B975-8522B683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A32F-59C9-EB44-B3B6-416A853A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294FD-5035-A74A-B503-14B75929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9AC8A-62FE-6A48-BCB7-5C7704A7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119FB-B2C7-6B45-9945-288D60996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00DA-D089-CE47-868D-A70A10BD5CAD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7B04-C1DE-894D-A505-9B9FA51D0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FCD9-BCB4-454D-96FD-5681EBC0C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A32F-59C9-EB44-B3B6-416A853A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itting, computer, table, keyboard&#10;&#10;Description automatically generated">
            <a:extLst>
              <a:ext uri="{FF2B5EF4-FFF2-40B4-BE49-F238E27FC236}">
                <a16:creationId xmlns:a16="http://schemas.microsoft.com/office/drawing/2014/main" id="{014B6FC2-742D-C743-8FD3-72FB48CAC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50792"/>
            <a:ext cx="12192000" cy="2807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3E628-7F45-2A4E-9EA1-51B0302F0065}"/>
              </a:ext>
            </a:extLst>
          </p:cNvPr>
          <p:cNvSpPr txBox="1"/>
          <p:nvPr/>
        </p:nvSpPr>
        <p:spPr>
          <a:xfrm>
            <a:off x="411480" y="164592"/>
            <a:ext cx="6867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BM Plex Sans" panose="020B0503050203000203" pitchFamily="34" charset="0"/>
              </a:rPr>
              <a:t>IBM Journey to Cloud and AI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IBM Plex Sans" panose="020B0503050203000203" pitchFamily="34" charset="0"/>
              </a:rPr>
              <a:t>Analytics Modernization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IBM Plex Sans" panose="020B0503050203000203" pitchFamily="34" charset="0"/>
              </a:rPr>
              <a:t>Workshop v9.0</a:t>
            </a:r>
          </a:p>
          <a:p>
            <a:pPr algn="ctr"/>
            <a:endParaRPr lang="en-US" dirty="0">
              <a:solidFill>
                <a:schemeClr val="bg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IBM Plex Sans" panose="020B0503050203000203" pitchFamily="34" charset="0"/>
              </a:rPr>
              <a:t>Featuring: Cloud Pak for Data</a:t>
            </a:r>
            <a:endParaRPr lang="en-US" sz="2000" b="1" dirty="0">
              <a:latin typeface="IBM Plex Sans" panose="020B050305020300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B33678-0E56-ED4C-A48C-92C5E102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81" y="5864931"/>
            <a:ext cx="727179" cy="29257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0710B-DE6E-D241-BD2F-E1C51C33561B}"/>
              </a:ext>
            </a:extLst>
          </p:cNvPr>
          <p:cNvGrpSpPr/>
          <p:nvPr/>
        </p:nvGrpSpPr>
        <p:grpSpPr>
          <a:xfrm>
            <a:off x="5311380" y="2794934"/>
            <a:ext cx="4635500" cy="3216285"/>
            <a:chOff x="7448062" y="2563446"/>
            <a:chExt cx="4787213" cy="34884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B4A10-8931-C848-BA1F-616E0731F3DE}"/>
                </a:ext>
              </a:extLst>
            </p:cNvPr>
            <p:cNvSpPr txBox="1"/>
            <p:nvPr/>
          </p:nvSpPr>
          <p:spPr>
            <a:xfrm>
              <a:off x="7466154" y="2583457"/>
              <a:ext cx="4769121" cy="1602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Installed Software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Cloud Pak for Data v3.0.1 Enterprise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OpenShift (RHOCP) v3.11.219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Kubernetes v1.11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Red Hat Enterprise Linux Server Release 7.8 (</a:t>
              </a:r>
              <a:r>
                <a:rPr lang="en-US" sz="1200" dirty="0" err="1">
                  <a:solidFill>
                    <a:schemeClr val="bg1"/>
                  </a:solidFill>
                  <a:latin typeface="IBM Plex Sans" panose="020B0503050203000203" pitchFamily="34" charset="0"/>
                </a:rPr>
                <a:t>Maipo</a:t>
              </a:r>
              <a:r>
                <a:rPr lang="en-US" sz="12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bg1"/>
                  </a:solidFill>
                  <a:latin typeface="IBM Plex Sans" panose="020B0503050203000203" pitchFamily="34" charset="0"/>
                </a:rPr>
                <a:t>Netezza Performance Server 11.0.3.1</a:t>
              </a:r>
              <a:endParaRPr lang="en-US" sz="1200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1D1C49-3672-E24E-BBC1-23F5D7624C4A}"/>
                </a:ext>
              </a:extLst>
            </p:cNvPr>
            <p:cNvSpPr txBox="1"/>
            <p:nvPr/>
          </p:nvSpPr>
          <p:spPr>
            <a:xfrm>
              <a:off x="7476586" y="4549710"/>
              <a:ext cx="4695403" cy="1502201"/>
            </a:xfrm>
            <a:prstGeom prst="rect">
              <a:avLst/>
            </a:prstGeom>
            <a:noFill/>
          </p:spPr>
          <p:txBody>
            <a:bodyPr wrap="square" numCol="2" spcCol="182880" rtlCol="0">
              <a:normAutofit lnSpcReduction="10000"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Watson Knowledge Catalog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Decision Optimization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Watson Studio Local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Db2 Advanced Edition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Watson Machine Learning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MongoDB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Watson </a:t>
              </a:r>
              <a:r>
                <a:rPr lang="en-US" sz="1100" dirty="0" err="1">
                  <a:solidFill>
                    <a:schemeClr val="bg1"/>
                  </a:solidFill>
                  <a:latin typeface="IBM Plex Sans" panose="020B0503050203000203" pitchFamily="34" charset="0"/>
                </a:rPr>
                <a:t>OpenScale</a:t>
              </a:r>
              <a:endParaRPr lang="en-US" sz="1100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Watson Discovery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Cognos Analytics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Data Virtualization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Cognos Dashboard Embedded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DataStage Edition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SPSS Modeler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Metrics Server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Watson Assistant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0B0F03-B559-1F40-B659-D7B77BFE6A72}"/>
                </a:ext>
              </a:extLst>
            </p:cNvPr>
            <p:cNvSpPr/>
            <p:nvPr/>
          </p:nvSpPr>
          <p:spPr>
            <a:xfrm>
              <a:off x="7448062" y="2563446"/>
              <a:ext cx="4787213" cy="3420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DD95336-D9D6-224C-B685-1916D8D66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194" y="307731"/>
            <a:ext cx="1674686" cy="1816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5C0EC0-9245-C542-ACF7-4225979C8DFA}"/>
              </a:ext>
            </a:extLst>
          </p:cNvPr>
          <p:cNvSpPr txBox="1"/>
          <p:nvPr/>
        </p:nvSpPr>
        <p:spPr>
          <a:xfrm>
            <a:off x="5294550" y="4318447"/>
            <a:ext cx="463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IBM Plex Sans" panose="020B0503050203000203" pitchFamily="34" charset="0"/>
              </a:rPr>
              <a:t>Installed IBM Cloud Pak for Data Services</a:t>
            </a:r>
          </a:p>
        </p:txBody>
      </p:sp>
    </p:spTree>
    <p:extLst>
      <p:ext uri="{BB962C8B-B14F-4D97-AF65-F5344CB8AC3E}">
        <p14:creationId xmlns:p14="http://schemas.microsoft.com/office/powerpoint/2010/main" val="424660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86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Rubin</dc:creator>
  <cp:lastModifiedBy>Kent Rubin</cp:lastModifiedBy>
  <cp:revision>20</cp:revision>
  <dcterms:created xsi:type="dcterms:W3CDTF">2020-06-24T15:46:05Z</dcterms:created>
  <dcterms:modified xsi:type="dcterms:W3CDTF">2020-08-04T20:32:11Z</dcterms:modified>
</cp:coreProperties>
</file>