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2" r:id="rId4"/>
    <p:sldId id="257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6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1" y="350"/>
      </p:cViewPr>
      <p:guideLst>
        <p:guide orient="horz" pos="2160"/>
        <p:guide pos="3840"/>
        <p:guide pos="597"/>
        <p:guide orient="horz" pos="459"/>
        <p:guide orient="horz" pos="3816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06D2-02D3-417B-8C43-407DA80A05D5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EDA1-F23A-4DA5-B2DA-4FBEBA737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0EDA1-F23A-4DA5-B2DA-4FBEBA737B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3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1A889-CA2C-4A12-9080-7AB5055BF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6FBDD1-2A76-482E-877C-E44676999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EA7A2-7DD7-421C-996D-FA5D6200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035E-03FC-4BAD-89C0-1DEDCE9B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67CE4-5CC4-498F-B280-FAF55E47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4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B814E-04A7-4D79-BA69-4DA292E4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05CEB-BCEC-4460-932D-6CFEB45C4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AB3A9-0084-479A-81BD-04588814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6E147-12B3-4E9A-8331-ED3FB581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FB573-4806-4345-8090-8C6803B2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0FF9B9-E40A-4602-A590-23CDDA2BB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B4D82-167B-4051-B391-161CAABF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21527-0EE0-42C0-9BBB-4A468CE2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70361-3F9F-4BF8-9CE0-FA7DC3D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7D1A4-0AF7-4D03-9987-10831394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1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2DEC-1E80-4F11-B8C3-2426A553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8AC33-0818-4F4C-9875-1BCEA674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73464-4A5E-495F-9998-21988474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EF2A3-F695-4C72-89A6-A32BFEDA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763EE-0633-4617-B7B3-48F8E5DD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8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F2A28-F0E1-440D-B1A8-0DCBEB48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F7E19-6376-4F49-9F7A-F2B469A5D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4CCBF-C649-4084-AB72-A31A032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D973D-0E84-4F44-ACCD-302B5DF1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83E53-6F5C-4967-8D1A-800D1474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3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075B-570F-46E3-8902-1D6FA5C0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06743-D237-45EC-A09C-82BA12C97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59FE1-8217-4A89-BD27-7E113060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04097-A8C0-40A8-BE56-2850BEEA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54A9A-A633-4649-A4FC-0C3CB7D6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47CB9-89ED-4ED2-AE66-6E8DD829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9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1A1DC-6132-4483-B046-D91131C4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61D0C-A835-4830-894F-3E943F9E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1FAFB-6123-45D5-B81B-AEA7A4FA7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32F4E-C353-4847-874D-FF9CEA997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BAE4DC-3A62-4259-AE46-72E11FC5D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67A7DC-C485-44EB-BB7F-32FA658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57A10-AD31-4324-9231-E1745EF7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C0895-4676-43DD-9213-E5FD42E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D8456-B130-4524-B718-78F995C0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A51E6-11B2-4DDB-B4AD-DAFFDE6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11D029-579F-421C-AC5D-7B6F9BAE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140CF1-AB62-4ABC-85C6-45499AD2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4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1D534D-DB18-4725-B9EE-F2169DAF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CBADE-A574-4ADF-9E23-470BE3A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B23DB-2F04-4B58-B2D7-1CBEA84B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2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BFE2-606E-42E4-BABE-E85D9DAA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0D2CB-3038-4F92-8F68-0BCC66B7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A2869-F5A1-4804-BC14-E3C37451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C70D6-1B26-4876-8D4E-3B2ED767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78F4-284A-4314-809E-98746A53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25535-7482-4D5B-A8D5-737B4998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E0508-8A1C-41AA-877C-D035A353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EF27E0-5160-4D2C-A6FB-4339D4C05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A9CAD5-C317-4523-A033-7CCDE931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B7A58-3E40-403F-A6B4-0AEBF533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C175F-FD5E-4042-9E64-F46A692D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236BA-1FE3-4536-8268-8DF2C2C5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F959FE-85BF-408D-83A8-8E21D49E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4C915-AAE9-4C59-A6A2-54D3D0F4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F1525-452B-49D3-8750-1781E20AB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93674-D234-49AD-B3F6-2254AED936E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BEF56-DAE3-4FE2-85F1-A3C670B34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F4B49-45E9-4BB5-A982-D4DEA42B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40FE-A5ED-4087-B8E3-FB4233A1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4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D179DB-DDDA-4A5A-AC00-F2A2AE32C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1DA6EA5-D568-4E37-93D0-07868675A9D3}"/>
              </a:ext>
            </a:extLst>
          </p:cNvPr>
          <p:cNvSpPr/>
          <p:nvPr/>
        </p:nvSpPr>
        <p:spPr>
          <a:xfrm>
            <a:off x="620441" y="1009220"/>
            <a:ext cx="7183131" cy="4903207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2A00A9-3AC8-488B-A6A5-9F249EB53DE1}"/>
              </a:ext>
            </a:extLst>
          </p:cNvPr>
          <p:cNvSpPr txBox="1"/>
          <p:nvPr/>
        </p:nvSpPr>
        <p:spPr>
          <a:xfrm>
            <a:off x="947738" y="1283090"/>
            <a:ext cx="6650724" cy="42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张麻子（本名张牧之）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kumimoji="1" lang="zh-CN" altLang="en-US" sz="28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劫富济贫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占山为王的麻匪头子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早年追随蔡锷将军起兵讨伐</a:t>
            </a:r>
            <a:r>
              <a:rPr kumimoji="1" lang="zh-CN" altLang="en-US" sz="28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袁世凯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，后来不愿意加入军阀混战</a:t>
            </a:r>
            <a:r>
              <a:rPr kumimoji="1" lang="zh-CN" altLang="en-US" sz="28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落草为寇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民国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年，带领鹅城老百姓与</a:t>
            </a:r>
            <a:r>
              <a:rPr kumimoji="1" lang="zh-CN" altLang="en-US" sz="28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贪腐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作斗争，打败地主黄四郎，其实我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TMD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才是真正的</a:t>
            </a:r>
            <a:r>
              <a:rPr kumimoji="1" lang="zh-CN" altLang="en-US" sz="28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革命者。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7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230B7-640D-43DC-97A4-1DBEB68B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EC7FCC-F07E-4A4A-9E13-34C30222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66"/>
          <a:stretch/>
        </p:blipFill>
        <p:spPr>
          <a:xfrm>
            <a:off x="2458597" y="0"/>
            <a:ext cx="9733403" cy="6858000"/>
          </a:xfrm>
        </p:spPr>
      </p:pic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5595990-0AE4-496D-81CF-EA47B46AAE4B}"/>
              </a:ext>
            </a:extLst>
          </p:cNvPr>
          <p:cNvSpPr/>
          <p:nvPr/>
        </p:nvSpPr>
        <p:spPr>
          <a:xfrm rot="5400000">
            <a:off x="616528" y="-616530"/>
            <a:ext cx="6865257" cy="809831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4C534F-234B-4078-A2A1-0C2A5B35FF10}"/>
              </a:ext>
            </a:extLst>
          </p:cNvPr>
          <p:cNvSpPr txBox="1"/>
          <p:nvPr/>
        </p:nvSpPr>
        <p:spPr>
          <a:xfrm>
            <a:off x="842429" y="2088225"/>
            <a:ext cx="4340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他是一个</a:t>
            </a:r>
            <a:r>
              <a:rPr lang="zh-CN" altLang="en-US" sz="28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腐化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的前革命者和现当权派。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9D0C39-F07E-4300-89A9-1239D27C92A8}"/>
              </a:ext>
            </a:extLst>
          </p:cNvPr>
          <p:cNvSpPr/>
          <p:nvPr/>
        </p:nvSpPr>
        <p:spPr>
          <a:xfrm>
            <a:off x="-1" y="6045201"/>
            <a:ext cx="2458598" cy="812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5C89BF-6D53-4A09-96FD-91BA4AFF347D}"/>
              </a:ext>
            </a:extLst>
          </p:cNvPr>
          <p:cNvSpPr txBox="1"/>
          <p:nvPr/>
        </p:nvSpPr>
        <p:spPr>
          <a:xfrm>
            <a:off x="842429" y="689127"/>
            <a:ext cx="558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黄四郎，不仅仅是一个简单的</a:t>
            </a:r>
            <a:r>
              <a:rPr lang="zh-CN" altLang="en-US" sz="36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土财主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94A038-9C97-4CCA-A2C4-F813D7E8C8D5}"/>
              </a:ext>
            </a:extLst>
          </p:cNvPr>
          <p:cNvSpPr txBox="1"/>
          <p:nvPr/>
        </p:nvSpPr>
        <p:spPr>
          <a:xfrm>
            <a:off x="842429" y="2775178"/>
            <a:ext cx="2874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在鹅城，他是</a:t>
            </a:r>
            <a:r>
              <a:rPr lang="zh-CN" altLang="en-US" sz="24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“官府”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的代言人。</a:t>
            </a:r>
          </a:p>
        </p:txBody>
      </p:sp>
    </p:spTree>
    <p:extLst>
      <p:ext uri="{BB962C8B-B14F-4D97-AF65-F5344CB8AC3E}">
        <p14:creationId xmlns:p14="http://schemas.microsoft.com/office/powerpoint/2010/main" val="50093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ED447-8A31-4D8D-83B3-40AF899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7BFC5E-9E52-4449-8B81-70D043C74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792AA0A-AB1D-4261-B366-B1B7B5C6E0B8}"/>
              </a:ext>
            </a:extLst>
          </p:cNvPr>
          <p:cNvSpPr/>
          <p:nvPr/>
        </p:nvSpPr>
        <p:spPr>
          <a:xfrm>
            <a:off x="-1" y="6045201"/>
            <a:ext cx="12192001" cy="812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9B0147-0435-44F5-A145-0B89D3CEF80F}"/>
              </a:ext>
            </a:extLst>
          </p:cNvPr>
          <p:cNvSpPr/>
          <p:nvPr/>
        </p:nvSpPr>
        <p:spPr>
          <a:xfrm>
            <a:off x="1" y="-41275"/>
            <a:ext cx="12192000" cy="8127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415866-86C1-4F2F-B5F2-2EB61BF45463}"/>
              </a:ext>
            </a:extLst>
          </p:cNvPr>
          <p:cNvSpPr txBox="1"/>
          <p:nvPr/>
        </p:nvSpPr>
        <p:spPr>
          <a:xfrm>
            <a:off x="903512" y="4437571"/>
            <a:ext cx="7594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马邦德</a:t>
            </a:r>
            <a:r>
              <a:rPr lang="zh-CN" altLang="en-US" sz="60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贪腐的</a:t>
            </a:r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下场，</a:t>
            </a:r>
            <a:endParaRPr lang="en-US" altLang="zh-CN" sz="6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身首异处，在钱堆里</a:t>
            </a:r>
            <a:r>
              <a:rPr lang="zh-CN" altLang="en-US" sz="40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逝去</a:t>
            </a:r>
          </a:p>
        </p:txBody>
      </p:sp>
    </p:spTree>
    <p:extLst>
      <p:ext uri="{BB962C8B-B14F-4D97-AF65-F5344CB8AC3E}">
        <p14:creationId xmlns:p14="http://schemas.microsoft.com/office/powerpoint/2010/main" val="98349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8AB44C-F2E5-44CD-8C42-1E121BF0C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0ADC79-6081-4A7E-80B9-60385C8DB66A}"/>
              </a:ext>
            </a:extLst>
          </p:cNvPr>
          <p:cNvSpPr txBox="1"/>
          <p:nvPr/>
        </p:nvSpPr>
        <p:spPr>
          <a:xfrm>
            <a:off x="5638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FE276C-CE89-4C3D-B811-C8831DF44CCD}"/>
              </a:ext>
            </a:extLst>
          </p:cNvPr>
          <p:cNvSpPr txBox="1"/>
          <p:nvPr/>
        </p:nvSpPr>
        <p:spPr>
          <a:xfrm flipH="1">
            <a:off x="916575" y="4130070"/>
            <a:ext cx="7142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公平，公平，</a:t>
            </a:r>
            <a:endParaRPr lang="en-US" altLang="zh-CN" sz="6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5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还是 </a:t>
            </a:r>
            <a:r>
              <a:rPr lang="en-US" altLang="zh-CN" sz="54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TMD</a:t>
            </a:r>
            <a:r>
              <a:rPr lang="en-US" altLang="zh-CN" sz="5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5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的公平</a:t>
            </a:r>
          </a:p>
        </p:txBody>
      </p:sp>
    </p:spTree>
    <p:extLst>
      <p:ext uri="{BB962C8B-B14F-4D97-AF65-F5344CB8AC3E}">
        <p14:creationId xmlns:p14="http://schemas.microsoft.com/office/powerpoint/2010/main" val="36872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73A476-6EDA-4713-9FAB-0C4F03B437E6}"/>
              </a:ext>
            </a:extLst>
          </p:cNvPr>
          <p:cNvSpPr txBox="1"/>
          <p:nvPr/>
        </p:nvSpPr>
        <p:spPr>
          <a:xfrm>
            <a:off x="1075593" y="2699238"/>
            <a:ext cx="508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公平，公平，还是他妈的，他妈的公平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F5A28F-4A03-49EA-839B-9B009E83D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r="21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C6E26E-C695-4E52-96E3-ACE544FBB7A9}"/>
              </a:ext>
            </a:extLst>
          </p:cNvPr>
          <p:cNvSpPr txBox="1"/>
          <p:nvPr/>
        </p:nvSpPr>
        <p:spPr>
          <a:xfrm>
            <a:off x="5513618" y="658586"/>
            <a:ext cx="5726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面对</a:t>
            </a:r>
            <a:r>
              <a:rPr lang="zh-CN" altLang="en-US" sz="60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贪腐</a:t>
            </a:r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，我们绝对不能</a:t>
            </a:r>
            <a:r>
              <a:rPr lang="zh-CN" altLang="en-US" sz="60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FF45F5-FF1B-4BCC-A776-6230B21EDD62}"/>
              </a:ext>
            </a:extLst>
          </p:cNvPr>
          <p:cNvSpPr txBox="1"/>
          <p:nvPr/>
        </p:nvSpPr>
        <p:spPr>
          <a:xfrm>
            <a:off x="5513618" y="3182099"/>
            <a:ext cx="5726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要发挥好群众的</a:t>
            </a:r>
            <a:endParaRPr lang="en-US" altLang="zh-CN" sz="4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zh-CN" altLang="en-US" sz="4000" dirty="0">
                <a:solidFill>
                  <a:schemeClr val="accent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监督</a:t>
            </a:r>
            <a:r>
              <a: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作用</a:t>
            </a:r>
          </a:p>
        </p:txBody>
      </p:sp>
    </p:spTree>
    <p:extLst>
      <p:ext uri="{BB962C8B-B14F-4D97-AF65-F5344CB8AC3E}">
        <p14:creationId xmlns:p14="http://schemas.microsoft.com/office/powerpoint/2010/main" val="69328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142</Words>
  <Application>Microsoft Office PowerPoint</Application>
  <PresentationFormat>宽屏</PresentationFormat>
  <Paragraphs>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登举</dc:creator>
  <cp:lastModifiedBy>邓 登举</cp:lastModifiedBy>
  <cp:revision>53</cp:revision>
  <dcterms:created xsi:type="dcterms:W3CDTF">2018-10-21T14:46:57Z</dcterms:created>
  <dcterms:modified xsi:type="dcterms:W3CDTF">2018-10-24T14:34:39Z</dcterms:modified>
</cp:coreProperties>
</file>