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1" r:id="rId4"/>
    <p:sldId id="273" r:id="rId5"/>
    <p:sldId id="272" r:id="rId6"/>
    <p:sldId id="270" r:id="rId7"/>
    <p:sldId id="258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9EE315-94BD-4DF6-A8B9-AA1C90AB3815}">
  <a:tblStyle styleId="{DA9EE315-94BD-4DF6-A8B9-AA1C90AB38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9DA1C1-E3D9-493E-A528-86F6955812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4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7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2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9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8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4800" y="3126066"/>
            <a:ext cx="9079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13.3 - ETL Project Work</a:t>
            </a:r>
            <a:b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Group 9</a:t>
            </a:r>
            <a:b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Movie Characters By Revenue</a:t>
            </a:r>
            <a:b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Agustin Gonzales, Anthony Jones, Jeff Wong</a:t>
            </a:r>
            <a:br>
              <a:rPr lang="en-US" sz="3600" b="1" dirty="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1" dirty="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400"/>
              <a:buNone/>
            </a:pP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4930825"/>
            <a:ext cx="640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4/17/2019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685800" y="8630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 Sources</a:t>
            </a:r>
            <a:endParaRPr dirty="0"/>
          </a:p>
        </p:txBody>
      </p:sp>
      <p:sp>
        <p:nvSpPr>
          <p:cNvPr id="91" name="Google Shape;91;p14"/>
          <p:cNvSpPr txBox="1"/>
          <p:nvPr/>
        </p:nvSpPr>
        <p:spPr>
          <a:xfrm>
            <a:off x="814675" y="1714500"/>
            <a:ext cx="7989600" cy="41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Clr>
                <a:schemeClr val="dk1"/>
              </a:buClr>
              <a:buSzPts val="1100"/>
              <a:buFont typeface="Noto Sans Symbols"/>
              <a:buChar char="✧"/>
            </a:pPr>
            <a:r>
              <a:rPr lang="en-US" sz="2400" dirty="0">
                <a:solidFill>
                  <a:srgbClr val="363135"/>
                </a:solidFill>
              </a:rPr>
              <a:t>https://www.kaggle.com/fivethirtyeight/fivethirtyeight-comic-characters-dataset and movie data from</a:t>
            </a: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ts val="1100"/>
              <a:buFont typeface="Noto Sans Symbols"/>
              <a:buChar char="✧"/>
            </a:pPr>
            <a:endParaRPr lang="en-US" sz="2400" dirty="0">
              <a:solidFill>
                <a:srgbClr val="363135"/>
              </a:solidFill>
            </a:endParaRP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ts val="1100"/>
              <a:buFont typeface="Noto Sans Symbols"/>
              <a:buChar char="✧"/>
            </a:pPr>
            <a:r>
              <a:rPr lang="en-US" sz="2400" dirty="0">
                <a:solidFill>
                  <a:srgbClr val="363135"/>
                </a:solidFill>
              </a:rPr>
              <a:t>https://www.kaggle.com/rounakbanik/the-movies-dataset.</a:t>
            </a: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ts val="1100"/>
              <a:buFont typeface="Noto Sans Symbols"/>
              <a:buChar char="✧"/>
            </a:pPr>
            <a:endParaRPr lang="en-US" sz="2400" dirty="0">
              <a:solidFill>
                <a:srgbClr val="363135"/>
              </a:solidFill>
            </a:endParaRP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ts val="1100"/>
              <a:buFont typeface="Noto Sans Symbols"/>
              <a:buChar char="✧"/>
            </a:pPr>
            <a:r>
              <a:rPr lang="en-US" sz="2400" dirty="0">
                <a:solidFill>
                  <a:srgbClr val="363135"/>
                </a:solidFill>
              </a:rPr>
              <a:t>Both datasets are obtainable in "CSV" format.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A76797-921C-435E-8A1A-A61BDFD5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43"/>
            <a:ext cx="9144000" cy="65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A3AD2F-97E6-4384-85A3-EB29ECD3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" y="204537"/>
            <a:ext cx="9002274" cy="64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4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685800" y="8630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MySQL Workbench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451B0-86EB-4C89-A973-C63999A7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4" y="1400248"/>
            <a:ext cx="8840673" cy="45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685800" y="8630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 Table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D2F06-FD8C-4017-812E-20E954F6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3" y="1985262"/>
            <a:ext cx="8996517" cy="28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685800" y="313663"/>
            <a:ext cx="7772400" cy="7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</a:rPr>
              <a:t>Key Challenges: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473869" y="1552074"/>
            <a:ext cx="6539162" cy="40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Extract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Transformation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Load</a:t>
            </a:r>
          </a:p>
          <a:p>
            <a:pPr lvl="1" indent="-457200" algn="l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On-screen Show (4:3)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Noto Sans Symbols</vt:lpstr>
      <vt:lpstr>Arial</vt:lpstr>
      <vt:lpstr>Calibri</vt:lpstr>
      <vt:lpstr>Office Theme</vt:lpstr>
      <vt:lpstr>13.3 - ETL Project Work Group 9 Movie Characters By Revenue Agustin Gonzales, Anthony Jones, Jeff Wong  </vt:lpstr>
      <vt:lpstr>Data Sources</vt:lpstr>
      <vt:lpstr>PowerPoint Presentation</vt:lpstr>
      <vt:lpstr>PowerPoint Presentation</vt:lpstr>
      <vt:lpstr>MySQL Workbench</vt:lpstr>
      <vt:lpstr>Data Table</vt:lpstr>
      <vt:lpstr>Key Challenges: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13.3 - ETL Project Work</dc:title>
  <dc:creator>Jeff Wong</dc:creator>
  <cp:lastModifiedBy>Jeff Wong</cp:lastModifiedBy>
  <cp:revision>15</cp:revision>
  <dcterms:modified xsi:type="dcterms:W3CDTF">2019-04-18T00:12:33Z</dcterms:modified>
</cp:coreProperties>
</file>