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51206400" cy="288004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460854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460854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617488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141840" y="673920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3723360" y="673920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141840" y="1546416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3723360" y="1546416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6739200"/>
            <a:ext cx="46085400" cy="1670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4608540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60320" y="1149120"/>
            <a:ext cx="46085400" cy="2229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460854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4608540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" TargetMode="External"/><Relationship Id="rId3" Type="http://schemas.openxmlformats.org/officeDocument/2006/relationships/hyperlink" Target="http://localhost:8088/mysite5/" TargetMode="External"/><Relationship Id="rId4" Type="http://schemas.openxmlformats.org/officeDocument/2006/relationships/hyperlink" Target="http://localhost:8088/mysite5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848960" y="44711640"/>
            <a:ext cx="213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deleteForm.jsp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9" name="Line 2"/>
          <p:cNvSpPr/>
          <p:nvPr/>
        </p:nvSpPr>
        <p:spPr>
          <a:xfrm>
            <a:off x="651312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758880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201760" y="212328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사용자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166508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controller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989000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dao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4542640" y="2138760"/>
            <a:ext cx="1600920" cy="4284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a6a6a6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latin typeface="굴림"/>
                <a:ea typeface="DejaVu Sans"/>
              </a:rPr>
              <a:t>sqlSession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865420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xml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612008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service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5195240" y="1559520"/>
            <a:ext cx="3604320" cy="27194760"/>
          </a:xfrm>
          <a:prstGeom prst="rect">
            <a:avLst/>
          </a:prstGeom>
          <a:noFill/>
          <a:ln cap="rnd" w="57240">
            <a:solidFill>
              <a:srgbClr val="c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>
            <a:off x="107226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>
            <a:off x="148683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3"/>
          <p:cNvSpPr/>
          <p:nvPr/>
        </p:nvSpPr>
        <p:spPr>
          <a:xfrm>
            <a:off x="190497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4"/>
          <p:cNvSpPr/>
          <p:nvPr/>
        </p:nvSpPr>
        <p:spPr>
          <a:xfrm>
            <a:off x="2278224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>
            <a:off x="331380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641520" y="360360"/>
            <a:ext cx="9374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■</a:t>
            </a: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mysite5 - borad</a:t>
            </a:r>
            <a:endParaRPr b="0" lang="en-US" sz="4800" spc="-1" strike="noStrike">
              <a:latin typeface="굴림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6081120" y="3789360"/>
            <a:ext cx="504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11116080" y="3623760"/>
            <a:ext cx="294048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/borad</a:t>
            </a:r>
            <a:r>
              <a:rPr b="1" lang="en-US" sz="1800" spc="-1" strike="noStrike">
                <a:solidFill>
                  <a:srgbClr val="ff0000"/>
                </a:solidFill>
                <a:latin typeface="굴림"/>
                <a:ea typeface="DejaVu Sans"/>
              </a:rPr>
              <a:t>/list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80f2f6"/>
                </a:solidFill>
                <a:latin typeface="Consolas"/>
                <a:ea typeface="Consolas"/>
              </a:rPr>
              <a:t>Model</a:t>
            </a:r>
            <a:r>
              <a:rPr b="1" lang="en-US" sz="16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600" spc="-1" strike="noStrike">
                <a:solidFill>
                  <a:srgbClr val="79abff"/>
                </a:solidFill>
                <a:latin typeface="Consolas"/>
                <a:ea typeface="Consolas"/>
              </a:rPr>
              <a:t>model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){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굴림"/>
                <a:ea typeface="DejaVu Sans"/>
              </a:rPr>
              <a:t>}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804240" y="3610080"/>
            <a:ext cx="5531760" cy="3337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onsolas"/>
                <a:ea typeface="Consolas"/>
                <a:hlinkClick r:id="rId1"/>
              </a:rPr>
              <a:t>http://localhost:8088/mysite5/</a:t>
            </a:r>
            <a:r>
              <a:rPr b="0" lang="en-US" sz="1300" spc="-1" strike="noStrike">
                <a:solidFill>
                  <a:srgbClr val="808080"/>
                </a:solidFill>
                <a:latin typeface="Consolas"/>
                <a:ea typeface="Consolas"/>
              </a:rPr>
              <a:t>board/list</a:t>
            </a:r>
            <a:endParaRPr b="0" lang="en-US" sz="1300" spc="-1" strike="noStrike">
              <a:latin typeface="굴림"/>
            </a:endParaRPr>
          </a:p>
        </p:txBody>
      </p:sp>
      <p:grpSp>
        <p:nvGrpSpPr>
          <p:cNvPr id="57" name="Group 20"/>
          <p:cNvGrpSpPr/>
          <p:nvPr/>
        </p:nvGrpSpPr>
        <p:grpSpPr>
          <a:xfrm>
            <a:off x="13688640" y="3812760"/>
            <a:ext cx="1772280" cy="293040"/>
            <a:chOff x="13688640" y="3812760"/>
            <a:chExt cx="1772280" cy="293040"/>
          </a:xfrm>
        </p:grpSpPr>
        <p:sp>
          <p:nvSpPr>
            <p:cNvPr id="58" name="CustomShape 21"/>
            <p:cNvSpPr/>
            <p:nvPr/>
          </p:nvSpPr>
          <p:spPr>
            <a:xfrm flipV="1">
              <a:off x="13699800" y="3812400"/>
              <a:ext cx="176112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22"/>
            <p:cNvSpPr/>
            <p:nvPr/>
          </p:nvSpPr>
          <p:spPr>
            <a:xfrm flipH="1">
              <a:off x="13688280" y="4105440"/>
              <a:ext cx="17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CustomShape 23"/>
          <p:cNvSpPr/>
          <p:nvPr/>
        </p:nvSpPr>
        <p:spPr>
          <a:xfrm>
            <a:off x="19685520" y="3711600"/>
            <a:ext cx="264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selectList()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24033960" y="3725640"/>
            <a:ext cx="4294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selectList(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"board.selectList"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62" name="Group 25"/>
          <p:cNvGrpSpPr/>
          <p:nvPr/>
        </p:nvGrpSpPr>
        <p:grpSpPr>
          <a:xfrm>
            <a:off x="28164600" y="3859920"/>
            <a:ext cx="1867680" cy="294120"/>
            <a:chOff x="28164600" y="3859920"/>
            <a:chExt cx="1867680" cy="294120"/>
          </a:xfrm>
        </p:grpSpPr>
        <p:sp>
          <p:nvSpPr>
            <p:cNvPr id="63" name="CustomShape 26"/>
            <p:cNvSpPr/>
            <p:nvPr/>
          </p:nvSpPr>
          <p:spPr>
            <a:xfrm>
              <a:off x="28167480" y="3859920"/>
              <a:ext cx="186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7"/>
            <p:cNvSpPr/>
            <p:nvPr/>
          </p:nvSpPr>
          <p:spPr>
            <a:xfrm flipH="1">
              <a:off x="28164240" y="4153680"/>
              <a:ext cx="186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Group 28"/>
          <p:cNvGrpSpPr/>
          <p:nvPr/>
        </p:nvGrpSpPr>
        <p:grpSpPr>
          <a:xfrm>
            <a:off x="22037760" y="3805200"/>
            <a:ext cx="1914480" cy="234360"/>
            <a:chOff x="22037760" y="3805200"/>
            <a:chExt cx="1914480" cy="234360"/>
          </a:xfrm>
        </p:grpSpPr>
        <p:sp>
          <p:nvSpPr>
            <p:cNvPr id="66" name="CustomShape 29"/>
            <p:cNvSpPr/>
            <p:nvPr/>
          </p:nvSpPr>
          <p:spPr>
            <a:xfrm flipV="1">
              <a:off x="22048560" y="3804480"/>
              <a:ext cx="1903680" cy="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0"/>
            <p:cNvSpPr/>
            <p:nvPr/>
          </p:nvSpPr>
          <p:spPr>
            <a:xfrm flipH="1">
              <a:off x="22037760" y="4039200"/>
              <a:ext cx="1897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" name="CustomShape 31"/>
          <p:cNvSpPr/>
          <p:nvPr/>
        </p:nvSpPr>
        <p:spPr>
          <a:xfrm>
            <a:off x="828720" y="3994560"/>
            <a:ext cx="1486800" cy="41148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32549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요청화면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28656000" y="9530280"/>
            <a:ext cx="4032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1" lang="en-US" sz="1600" spc="-1" strike="noStrike">
              <a:latin typeface="Consolas"/>
              <a:ea typeface="Consolas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722880" y="3033000"/>
            <a:ext cx="2418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■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board 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리스트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1" name="CustomShape 34"/>
          <p:cNvSpPr/>
          <p:nvPr/>
        </p:nvSpPr>
        <p:spPr>
          <a:xfrm flipV="1">
            <a:off x="2377440" y="4024440"/>
            <a:ext cx="35244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>
            <a:off x="21809880" y="4347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13629600" y="4116240"/>
            <a:ext cx="1507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7"/>
          <p:cNvSpPr/>
          <p:nvPr/>
        </p:nvSpPr>
        <p:spPr>
          <a:xfrm>
            <a:off x="2088000" y="4680000"/>
            <a:ext cx="1368000" cy="288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5" name="CustomShape 38"/>
          <p:cNvSpPr/>
          <p:nvPr/>
        </p:nvSpPr>
        <p:spPr>
          <a:xfrm flipH="1">
            <a:off x="9654480" y="4116240"/>
            <a:ext cx="14601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9"/>
          <p:cNvSpPr/>
          <p:nvPr/>
        </p:nvSpPr>
        <p:spPr>
          <a:xfrm flipH="1">
            <a:off x="5543640" y="4553640"/>
            <a:ext cx="225684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0"/>
          <p:cNvSpPr/>
          <p:nvPr/>
        </p:nvSpPr>
        <p:spPr>
          <a:xfrm>
            <a:off x="7803720" y="4368960"/>
            <a:ext cx="213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list.jsp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1304000" y="4247640"/>
            <a:ext cx="1923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2"/>
          <p:cNvSpPr/>
          <p:nvPr/>
        </p:nvSpPr>
        <p:spPr>
          <a:xfrm>
            <a:off x="15927840" y="3725640"/>
            <a:ext cx="264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list()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80" name="Group 43"/>
          <p:cNvGrpSpPr/>
          <p:nvPr/>
        </p:nvGrpSpPr>
        <p:grpSpPr>
          <a:xfrm>
            <a:off x="17957880" y="3812760"/>
            <a:ext cx="1772280" cy="293040"/>
            <a:chOff x="17957880" y="3812760"/>
            <a:chExt cx="1772280" cy="293040"/>
          </a:xfrm>
        </p:grpSpPr>
        <p:sp>
          <p:nvSpPr>
            <p:cNvPr id="81" name="CustomShape 44"/>
            <p:cNvSpPr/>
            <p:nvPr/>
          </p:nvSpPr>
          <p:spPr>
            <a:xfrm flipV="1">
              <a:off x="17969040" y="3812400"/>
              <a:ext cx="176112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45"/>
            <p:cNvSpPr/>
            <p:nvPr/>
          </p:nvSpPr>
          <p:spPr>
            <a:xfrm flipH="1">
              <a:off x="17957520" y="4105440"/>
              <a:ext cx="17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46"/>
          <p:cNvGrpSpPr/>
          <p:nvPr/>
        </p:nvGrpSpPr>
        <p:grpSpPr>
          <a:xfrm>
            <a:off x="789120" y="8064000"/>
            <a:ext cx="12818160" cy="2108880"/>
            <a:chOff x="789120" y="8064000"/>
            <a:chExt cx="12818160" cy="2108880"/>
          </a:xfrm>
        </p:grpSpPr>
        <p:sp>
          <p:nvSpPr>
            <p:cNvPr id="84" name="CustomShape 47"/>
            <p:cNvSpPr/>
            <p:nvPr/>
          </p:nvSpPr>
          <p:spPr>
            <a:xfrm>
              <a:off x="5166360" y="8739000"/>
              <a:ext cx="6357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48"/>
            <p:cNvSpPr/>
            <p:nvPr/>
          </p:nvSpPr>
          <p:spPr>
            <a:xfrm>
              <a:off x="11497320" y="8559720"/>
              <a:ext cx="2109960" cy="161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/board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/read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endParaRPr b="0" lang="en-US" sz="1800" spc="-1" strike="noStrike">
                <a:latin typeface="굴림"/>
              </a:endParaRPr>
            </a:p>
            <a:p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@RequestParam</a:t>
              </a:r>
              <a:r>
                <a:rPr b="1" i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"no")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cc6c1d"/>
                  </a:solidFill>
                  <a:latin typeface="Consolas"/>
                  <a:ea typeface="Consola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,</a:t>
              </a:r>
              <a:endParaRPr b="0" lang="en-US" sz="1400" spc="-1" strike="noStrike">
                <a:latin typeface="굴림"/>
              </a:endParaRPr>
            </a:p>
            <a:p>
              <a:r>
                <a:rPr b="1" lang="en-US" sz="1400" spc="-1" strike="noStrike">
                  <a:solidFill>
                    <a:srgbClr val="80f2f6"/>
                  </a:solidFill>
                  <a:latin typeface="Consolas"/>
                  <a:ea typeface="Consolas"/>
                </a:rPr>
                <a:t>Model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model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6" name="CustomShape 49"/>
            <p:cNvSpPr/>
            <p:nvPr/>
          </p:nvSpPr>
          <p:spPr>
            <a:xfrm>
              <a:off x="878040" y="8559720"/>
              <a:ext cx="5385960" cy="3337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2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board/read?no=?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87" name="CustomShape 50"/>
            <p:cNvSpPr/>
            <p:nvPr/>
          </p:nvSpPr>
          <p:spPr>
            <a:xfrm>
              <a:off x="866520" y="8944200"/>
              <a:ext cx="1486800" cy="41148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8" name="CustomShape 51"/>
            <p:cNvSpPr/>
            <p:nvPr/>
          </p:nvSpPr>
          <p:spPr>
            <a:xfrm>
              <a:off x="789120" y="8064000"/>
              <a:ext cx="24181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리스트 읽기</a:t>
              </a:r>
              <a:endParaRPr b="0" lang="en-US" sz="1800" spc="-1" strike="noStrike">
                <a:latin typeface="굴림"/>
              </a:endParaRPr>
            </a:p>
          </p:txBody>
        </p:sp>
      </p:grpSp>
      <p:sp>
        <p:nvSpPr>
          <p:cNvPr id="89" name="CustomShape 52"/>
          <p:cNvSpPr/>
          <p:nvPr/>
        </p:nvSpPr>
        <p:spPr>
          <a:xfrm>
            <a:off x="17856000" y="434628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13392000" y="4248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8993880" y="470628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13601160" y="902628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grpSp>
        <p:nvGrpSpPr>
          <p:cNvPr id="93" name="Group 56"/>
          <p:cNvGrpSpPr/>
          <p:nvPr/>
        </p:nvGrpSpPr>
        <p:grpSpPr>
          <a:xfrm>
            <a:off x="13563000" y="8639280"/>
            <a:ext cx="1772280" cy="292320"/>
            <a:chOff x="13563000" y="8639280"/>
            <a:chExt cx="1772280" cy="292320"/>
          </a:xfrm>
        </p:grpSpPr>
        <p:sp>
          <p:nvSpPr>
            <p:cNvPr id="94" name="CustomShape 57"/>
            <p:cNvSpPr/>
            <p:nvPr/>
          </p:nvSpPr>
          <p:spPr>
            <a:xfrm flipV="1">
              <a:off x="13574160" y="8639280"/>
              <a:ext cx="176112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8"/>
            <p:cNvSpPr/>
            <p:nvPr/>
          </p:nvSpPr>
          <p:spPr>
            <a:xfrm flipH="1">
              <a:off x="13562640" y="8931240"/>
              <a:ext cx="17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CustomShape 59"/>
          <p:cNvSpPr/>
          <p:nvPr/>
        </p:nvSpPr>
        <p:spPr>
          <a:xfrm>
            <a:off x="15855840" y="8568000"/>
            <a:ext cx="264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read(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97" name="Group 60"/>
          <p:cNvGrpSpPr/>
          <p:nvPr/>
        </p:nvGrpSpPr>
        <p:grpSpPr>
          <a:xfrm>
            <a:off x="17998560" y="8640360"/>
            <a:ext cx="1772280" cy="292320"/>
            <a:chOff x="17998560" y="8640360"/>
            <a:chExt cx="1772280" cy="292320"/>
          </a:xfrm>
        </p:grpSpPr>
        <p:sp>
          <p:nvSpPr>
            <p:cNvPr id="98" name="CustomShape 61"/>
            <p:cNvSpPr/>
            <p:nvPr/>
          </p:nvSpPr>
          <p:spPr>
            <a:xfrm flipV="1">
              <a:off x="18009720" y="8640360"/>
              <a:ext cx="176112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62"/>
            <p:cNvSpPr/>
            <p:nvPr/>
          </p:nvSpPr>
          <p:spPr>
            <a:xfrm flipH="1">
              <a:off x="17998200" y="8932320"/>
              <a:ext cx="17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CustomShape 63"/>
          <p:cNvSpPr/>
          <p:nvPr/>
        </p:nvSpPr>
        <p:spPr>
          <a:xfrm>
            <a:off x="17856000" y="909828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01" name="CustomShape 64"/>
          <p:cNvSpPr/>
          <p:nvPr/>
        </p:nvSpPr>
        <p:spPr>
          <a:xfrm>
            <a:off x="20053800" y="8669160"/>
            <a:ext cx="264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102" name="Group 65"/>
          <p:cNvGrpSpPr/>
          <p:nvPr/>
        </p:nvGrpSpPr>
        <p:grpSpPr>
          <a:xfrm>
            <a:off x="22103280" y="8854560"/>
            <a:ext cx="1914480" cy="233640"/>
            <a:chOff x="22103280" y="8854560"/>
            <a:chExt cx="1914480" cy="233640"/>
          </a:xfrm>
        </p:grpSpPr>
        <p:sp>
          <p:nvSpPr>
            <p:cNvPr id="103" name="CustomShape 66"/>
            <p:cNvSpPr/>
            <p:nvPr/>
          </p:nvSpPr>
          <p:spPr>
            <a:xfrm flipV="1">
              <a:off x="22114080" y="8854200"/>
              <a:ext cx="1903680" cy="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67"/>
            <p:cNvSpPr/>
            <p:nvPr/>
          </p:nvSpPr>
          <p:spPr>
            <a:xfrm flipH="1">
              <a:off x="22103280" y="9087840"/>
              <a:ext cx="1897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roup 68"/>
          <p:cNvGrpSpPr/>
          <p:nvPr/>
        </p:nvGrpSpPr>
        <p:grpSpPr>
          <a:xfrm>
            <a:off x="28006560" y="8993880"/>
            <a:ext cx="1867680" cy="294120"/>
            <a:chOff x="28006560" y="8993880"/>
            <a:chExt cx="1867680" cy="294120"/>
          </a:xfrm>
        </p:grpSpPr>
        <p:sp>
          <p:nvSpPr>
            <p:cNvPr id="106" name="CustomShape 69"/>
            <p:cNvSpPr/>
            <p:nvPr/>
          </p:nvSpPr>
          <p:spPr>
            <a:xfrm>
              <a:off x="28009440" y="8993880"/>
              <a:ext cx="186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70"/>
            <p:cNvSpPr/>
            <p:nvPr/>
          </p:nvSpPr>
          <p:spPr>
            <a:xfrm flipH="1">
              <a:off x="28006200" y="9287640"/>
              <a:ext cx="186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71"/>
          <p:cNvSpPr/>
          <p:nvPr/>
        </p:nvSpPr>
        <p:spPr>
          <a:xfrm>
            <a:off x="24192000" y="8779320"/>
            <a:ext cx="4294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"board.selectOne"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9" name="CustomShape 72"/>
          <p:cNvSpPr/>
          <p:nvPr/>
        </p:nvSpPr>
        <p:spPr>
          <a:xfrm>
            <a:off x="22529160" y="9216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30559320" y="19292040"/>
            <a:ext cx="328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insert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111" name="Group 74"/>
          <p:cNvGrpSpPr/>
          <p:nvPr/>
        </p:nvGrpSpPr>
        <p:grpSpPr>
          <a:xfrm>
            <a:off x="1368000" y="18603720"/>
            <a:ext cx="28867320" cy="3506040"/>
            <a:chOff x="1368000" y="18603720"/>
            <a:chExt cx="28867320" cy="3506040"/>
          </a:xfrm>
        </p:grpSpPr>
        <p:sp>
          <p:nvSpPr>
            <p:cNvPr id="112" name="CustomShape 75"/>
            <p:cNvSpPr/>
            <p:nvPr/>
          </p:nvSpPr>
          <p:spPr>
            <a:xfrm flipV="1">
              <a:off x="6984000" y="19344960"/>
              <a:ext cx="4722480" cy="1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76"/>
            <p:cNvSpPr/>
            <p:nvPr/>
          </p:nvSpPr>
          <p:spPr>
            <a:xfrm>
              <a:off x="11693520" y="19180800"/>
              <a:ext cx="3282480" cy="140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/write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@ModelAttribute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17c6a3"/>
                  </a:solidFill>
                  <a:latin typeface="Consolas"/>
                  <a:ea typeface="Consolas"/>
                </a:rPr>
                <a:t>"boardVo"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114" name="CustomShape 77"/>
            <p:cNvSpPr/>
            <p:nvPr/>
          </p:nvSpPr>
          <p:spPr>
            <a:xfrm>
              <a:off x="1484640" y="19180800"/>
              <a:ext cx="6950880" cy="3823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3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board/write?title=?&amp;content=?&amp;userNo=?</a:t>
              </a:r>
              <a:endParaRPr b="0" lang="en-US" sz="1300" spc="-1" strike="noStrike">
                <a:latin typeface="굴림"/>
              </a:endParaRPr>
            </a:p>
          </p:txBody>
        </p:sp>
        <p:grpSp>
          <p:nvGrpSpPr>
            <p:cNvPr id="115" name="Group 78"/>
            <p:cNvGrpSpPr/>
            <p:nvPr/>
          </p:nvGrpSpPr>
          <p:grpSpPr>
            <a:xfrm>
              <a:off x="19152000" y="19383120"/>
              <a:ext cx="2041200" cy="388800"/>
              <a:chOff x="19152000" y="19383120"/>
              <a:chExt cx="2041200" cy="388800"/>
            </a:xfrm>
          </p:grpSpPr>
          <p:sp>
            <p:nvSpPr>
              <p:cNvPr id="116" name="CustomShape 79"/>
              <p:cNvSpPr/>
              <p:nvPr/>
            </p:nvSpPr>
            <p:spPr>
              <a:xfrm flipV="1">
                <a:off x="19163160" y="19382760"/>
                <a:ext cx="2030040" cy="1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80"/>
              <p:cNvSpPr/>
              <p:nvPr/>
            </p:nvSpPr>
            <p:spPr>
              <a:xfrm flipH="1">
                <a:off x="19152000" y="19771560"/>
                <a:ext cx="2023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" name="CustomShape 81"/>
            <p:cNvSpPr/>
            <p:nvPr/>
          </p:nvSpPr>
          <p:spPr>
            <a:xfrm>
              <a:off x="21213000" y="19282680"/>
              <a:ext cx="26301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insert(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19" name="CustomShape 82"/>
            <p:cNvSpPr/>
            <p:nvPr/>
          </p:nvSpPr>
          <p:spPr>
            <a:xfrm>
              <a:off x="25533000" y="19296720"/>
              <a:ext cx="46346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insert(</a:t>
              </a:r>
              <a:r>
                <a:rPr b="1" lang="en-US" sz="18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"board.insert"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grpSp>
          <p:nvGrpSpPr>
            <p:cNvPr id="120" name="Group 83"/>
            <p:cNvGrpSpPr/>
            <p:nvPr/>
          </p:nvGrpSpPr>
          <p:grpSpPr>
            <a:xfrm>
              <a:off x="28379520" y="19296720"/>
              <a:ext cx="1855800" cy="294480"/>
              <a:chOff x="28379520" y="19296720"/>
              <a:chExt cx="1855800" cy="294480"/>
            </a:xfrm>
          </p:grpSpPr>
          <p:sp>
            <p:nvSpPr>
              <p:cNvPr id="121" name="CustomShape 84"/>
              <p:cNvSpPr/>
              <p:nvPr/>
            </p:nvSpPr>
            <p:spPr>
              <a:xfrm>
                <a:off x="28382760" y="19296720"/>
                <a:ext cx="1852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85"/>
              <p:cNvSpPr/>
              <p:nvPr/>
            </p:nvSpPr>
            <p:spPr>
              <a:xfrm flipH="1">
                <a:off x="28379160" y="19590840"/>
                <a:ext cx="1853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" name="Group 86"/>
            <p:cNvGrpSpPr/>
            <p:nvPr/>
          </p:nvGrpSpPr>
          <p:grpSpPr>
            <a:xfrm>
              <a:off x="23771520" y="19386000"/>
              <a:ext cx="1680480" cy="224280"/>
              <a:chOff x="23771520" y="19386000"/>
              <a:chExt cx="1680480" cy="224280"/>
            </a:xfrm>
          </p:grpSpPr>
          <p:sp>
            <p:nvSpPr>
              <p:cNvPr id="124" name="CustomShape 87"/>
              <p:cNvSpPr/>
              <p:nvPr/>
            </p:nvSpPr>
            <p:spPr>
              <a:xfrm flipV="1">
                <a:off x="23843160" y="19385640"/>
                <a:ext cx="160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8"/>
              <p:cNvSpPr/>
              <p:nvPr/>
            </p:nvSpPr>
            <p:spPr>
              <a:xfrm flipH="1">
                <a:off x="23771520" y="19609920"/>
                <a:ext cx="1663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6" name="CustomShape 89"/>
            <p:cNvSpPr/>
            <p:nvPr/>
          </p:nvSpPr>
          <p:spPr>
            <a:xfrm>
              <a:off x="1473120" y="19565280"/>
              <a:ext cx="1477080" cy="41148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27" name="CustomShape 90"/>
            <p:cNvSpPr/>
            <p:nvPr/>
          </p:nvSpPr>
          <p:spPr>
            <a:xfrm>
              <a:off x="1368000" y="18603720"/>
              <a:ext cx="2402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쓰기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28" name="CustomShape 91"/>
            <p:cNvSpPr/>
            <p:nvPr/>
          </p:nvSpPr>
          <p:spPr>
            <a:xfrm flipV="1">
              <a:off x="3011760" y="19595160"/>
              <a:ext cx="350280" cy="22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92"/>
            <p:cNvSpPr/>
            <p:nvPr/>
          </p:nvSpPr>
          <p:spPr>
            <a:xfrm>
              <a:off x="23974200" y="19676160"/>
              <a:ext cx="122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130" name="CustomShape 93"/>
            <p:cNvSpPr/>
            <p:nvPr/>
          </p:nvSpPr>
          <p:spPr>
            <a:xfrm>
              <a:off x="20238840" y="19712160"/>
              <a:ext cx="122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131" name="CustomShape 94"/>
            <p:cNvSpPr/>
            <p:nvPr/>
          </p:nvSpPr>
          <p:spPr>
            <a:xfrm>
              <a:off x="1713600" y="20699640"/>
              <a:ext cx="2934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굴림"/>
                  <a:ea typeface="DejaVu Sans"/>
                </a:rPr>
                <a:t>redirect: /   </a:t>
              </a:r>
              <a:r>
                <a:rPr b="1" lang="en-US" sz="1800" spc="-1" strike="noStrike">
                  <a:solidFill>
                    <a:srgbClr val="ffffff"/>
                  </a:solidFill>
                  <a:latin typeface="Wingdings"/>
                  <a:ea typeface="DejaVu Sans"/>
                </a:rPr>
                <a:t> main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32" name="CustomShape 95"/>
            <p:cNvSpPr/>
            <p:nvPr/>
          </p:nvSpPr>
          <p:spPr>
            <a:xfrm flipH="1">
              <a:off x="5832000" y="19742760"/>
              <a:ext cx="5686560" cy="106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96"/>
            <p:cNvSpPr/>
            <p:nvPr/>
          </p:nvSpPr>
          <p:spPr>
            <a:xfrm>
              <a:off x="1713600" y="21745800"/>
              <a:ext cx="2934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97"/>
            <p:cNvSpPr/>
            <p:nvPr/>
          </p:nvSpPr>
          <p:spPr>
            <a:xfrm>
              <a:off x="5446800" y="19217520"/>
              <a:ext cx="42919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5" name="Group 98"/>
            <p:cNvGrpSpPr/>
            <p:nvPr/>
          </p:nvGrpSpPr>
          <p:grpSpPr>
            <a:xfrm>
              <a:off x="14760000" y="19418040"/>
              <a:ext cx="2161440" cy="360000"/>
              <a:chOff x="14760000" y="19418040"/>
              <a:chExt cx="2161440" cy="360000"/>
            </a:xfrm>
          </p:grpSpPr>
          <p:sp>
            <p:nvSpPr>
              <p:cNvPr id="136" name="CustomShape 99"/>
              <p:cNvSpPr/>
              <p:nvPr/>
            </p:nvSpPr>
            <p:spPr>
              <a:xfrm flipV="1">
                <a:off x="14760000" y="19418040"/>
                <a:ext cx="203652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00"/>
              <p:cNvSpPr/>
              <p:nvPr/>
            </p:nvSpPr>
            <p:spPr>
              <a:xfrm flipH="1">
                <a:off x="14976000" y="19566360"/>
                <a:ext cx="1945440" cy="211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" name="CustomShape 101"/>
            <p:cNvSpPr/>
            <p:nvPr/>
          </p:nvSpPr>
          <p:spPr>
            <a:xfrm>
              <a:off x="16848000" y="19342080"/>
              <a:ext cx="26301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write(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39" name="CustomShape 102"/>
            <p:cNvSpPr/>
            <p:nvPr/>
          </p:nvSpPr>
          <p:spPr>
            <a:xfrm>
              <a:off x="15422400" y="19854720"/>
              <a:ext cx="122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</p:grpSp>
      <p:grpSp>
        <p:nvGrpSpPr>
          <p:cNvPr id="140" name="Group 103"/>
          <p:cNvGrpSpPr/>
          <p:nvPr/>
        </p:nvGrpSpPr>
        <p:grpSpPr>
          <a:xfrm>
            <a:off x="864000" y="12684600"/>
            <a:ext cx="12887280" cy="8488080"/>
            <a:chOff x="864000" y="12684600"/>
            <a:chExt cx="12887280" cy="8488080"/>
          </a:xfrm>
        </p:grpSpPr>
        <p:sp>
          <p:nvSpPr>
            <p:cNvPr id="141" name="CustomShape 104"/>
            <p:cNvSpPr/>
            <p:nvPr/>
          </p:nvSpPr>
          <p:spPr>
            <a:xfrm>
              <a:off x="4084200" y="13359600"/>
              <a:ext cx="7514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05"/>
            <p:cNvSpPr/>
            <p:nvPr/>
          </p:nvSpPr>
          <p:spPr>
            <a:xfrm>
              <a:off x="11572200" y="13180320"/>
              <a:ext cx="217908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/writeForm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3" name="CustomShape 106"/>
            <p:cNvSpPr/>
            <p:nvPr/>
          </p:nvSpPr>
          <p:spPr>
            <a:xfrm>
              <a:off x="952920" y="13180320"/>
              <a:ext cx="5455080" cy="381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4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board/writeForm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144" name="CustomShape 107"/>
            <p:cNvSpPr/>
            <p:nvPr/>
          </p:nvSpPr>
          <p:spPr>
            <a:xfrm>
              <a:off x="941400" y="13565160"/>
              <a:ext cx="1486800" cy="41148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5" name="CustomShape 108"/>
            <p:cNvSpPr/>
            <p:nvPr/>
          </p:nvSpPr>
          <p:spPr>
            <a:xfrm>
              <a:off x="864000" y="12684600"/>
              <a:ext cx="2418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쓰기폼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6" name="CustomShape 109"/>
            <p:cNvSpPr/>
            <p:nvPr/>
          </p:nvSpPr>
          <p:spPr>
            <a:xfrm flipH="1">
              <a:off x="9851040" y="13673160"/>
              <a:ext cx="1688760" cy="4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10"/>
            <p:cNvSpPr/>
            <p:nvPr/>
          </p:nvSpPr>
          <p:spPr>
            <a:xfrm flipH="1">
              <a:off x="6047640" y="13716720"/>
              <a:ext cx="1893960" cy="68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1"/>
            <p:cNvSpPr/>
            <p:nvPr/>
          </p:nvSpPr>
          <p:spPr>
            <a:xfrm>
              <a:off x="7944840" y="13532040"/>
              <a:ext cx="2139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writeForm.jsp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9" name="CustomShape 112"/>
            <p:cNvSpPr/>
            <p:nvPr/>
          </p:nvSpPr>
          <p:spPr>
            <a:xfrm>
              <a:off x="7724160" y="20808000"/>
              <a:ext cx="2499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redirect:/board/list</a:t>
              </a:r>
              <a:endParaRPr b="0" lang="en-US" sz="1800" spc="-1" strike="noStrike">
                <a:latin typeface="굴림"/>
              </a:endParaRPr>
            </a:p>
          </p:txBody>
        </p:sp>
      </p:grpSp>
      <p:sp>
        <p:nvSpPr>
          <p:cNvPr id="150" name="CustomShape 113"/>
          <p:cNvSpPr/>
          <p:nvPr/>
        </p:nvSpPr>
        <p:spPr>
          <a:xfrm>
            <a:off x="8196480" y="9315000"/>
            <a:ext cx="2526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read.jsp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1" name="CustomShape 114"/>
          <p:cNvSpPr/>
          <p:nvPr/>
        </p:nvSpPr>
        <p:spPr>
          <a:xfrm>
            <a:off x="27504000" y="4248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504000" y="4968000"/>
            <a:ext cx="4968000" cy="2232000"/>
          </a:xfrm>
          <a:prstGeom prst="rect">
            <a:avLst/>
          </a:prstGeom>
          <a:ln>
            <a:noFill/>
          </a:ln>
        </p:spPr>
      </p:pic>
      <p:sp>
        <p:nvSpPr>
          <p:cNvPr id="153" name="CustomShape 115"/>
          <p:cNvSpPr/>
          <p:nvPr/>
        </p:nvSpPr>
        <p:spPr>
          <a:xfrm>
            <a:off x="2160000" y="9576000"/>
            <a:ext cx="1296000" cy="288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54" name="CustomShape 116"/>
          <p:cNvSpPr/>
          <p:nvPr/>
        </p:nvSpPr>
        <p:spPr>
          <a:xfrm flipH="1">
            <a:off x="5662800" y="9504000"/>
            <a:ext cx="225684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7"/>
          <p:cNvSpPr/>
          <p:nvPr/>
        </p:nvSpPr>
        <p:spPr>
          <a:xfrm flipH="1">
            <a:off x="9627840" y="9000000"/>
            <a:ext cx="14601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>
            <a:off x="720000" y="9864000"/>
            <a:ext cx="4943160" cy="2232000"/>
          </a:xfrm>
          <a:prstGeom prst="rect">
            <a:avLst/>
          </a:prstGeom>
          <a:ln>
            <a:noFill/>
          </a:ln>
        </p:spPr>
      </p:pic>
      <p:sp>
        <p:nvSpPr>
          <p:cNvPr id="157" name="CustomShape 118"/>
          <p:cNvSpPr/>
          <p:nvPr/>
        </p:nvSpPr>
        <p:spPr>
          <a:xfrm>
            <a:off x="28512000" y="3312000"/>
            <a:ext cx="4032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1" lang="en-US" sz="1600" spc="-1" strike="noStrike">
              <a:latin typeface="Consolas"/>
              <a:ea typeface="Consolas"/>
            </a:endParaRPr>
          </a:p>
        </p:txBody>
      </p:sp>
      <p:sp>
        <p:nvSpPr>
          <p:cNvPr id="158" name="CustomShape 119"/>
          <p:cNvSpPr/>
          <p:nvPr/>
        </p:nvSpPr>
        <p:spPr>
          <a:xfrm>
            <a:off x="9713880" y="9576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9" name="CustomShape 120"/>
          <p:cNvSpPr/>
          <p:nvPr/>
        </p:nvSpPr>
        <p:spPr>
          <a:xfrm>
            <a:off x="2448000" y="14112000"/>
            <a:ext cx="1296000" cy="288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7"/>
          <a:stretch/>
        </p:blipFill>
        <p:spPr>
          <a:xfrm>
            <a:off x="720000" y="14449680"/>
            <a:ext cx="5544000" cy="3118320"/>
          </a:xfrm>
          <a:prstGeom prst="rect">
            <a:avLst/>
          </a:prstGeom>
          <a:ln>
            <a:noFill/>
          </a:ln>
        </p:spPr>
      </p:pic>
      <p:sp>
        <p:nvSpPr>
          <p:cNvPr id="161" name="CustomShape 121"/>
          <p:cNvSpPr/>
          <p:nvPr/>
        </p:nvSpPr>
        <p:spPr>
          <a:xfrm>
            <a:off x="30127320" y="8928000"/>
            <a:ext cx="328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2" name="CustomShape 122"/>
          <p:cNvSpPr/>
          <p:nvPr/>
        </p:nvSpPr>
        <p:spPr>
          <a:xfrm>
            <a:off x="30127320" y="3812040"/>
            <a:ext cx="328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selectList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3" name="TextShape 123"/>
          <p:cNvSpPr txBox="1"/>
          <p:nvPr/>
        </p:nvSpPr>
        <p:spPr>
          <a:xfrm>
            <a:off x="28531080" y="8290440"/>
            <a:ext cx="410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int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Consolas"/>
              <a:ea typeface="Consolas"/>
            </a:endParaRPr>
          </a:p>
        </p:txBody>
      </p:sp>
      <p:sp>
        <p:nvSpPr>
          <p:cNvPr id="164" name="CustomShape 124"/>
          <p:cNvSpPr/>
          <p:nvPr/>
        </p:nvSpPr>
        <p:spPr>
          <a:xfrm>
            <a:off x="2736000" y="20160000"/>
            <a:ext cx="1296000" cy="288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8"/>
          <a:stretch/>
        </p:blipFill>
        <p:spPr>
          <a:xfrm>
            <a:off x="1224000" y="20520000"/>
            <a:ext cx="4392000" cy="2304000"/>
          </a:xfrm>
          <a:prstGeom prst="rect">
            <a:avLst/>
          </a:prstGeom>
          <a:ln>
            <a:noFill/>
          </a:ln>
        </p:spPr>
      </p:pic>
      <p:sp>
        <p:nvSpPr>
          <p:cNvPr id="166" name="TextShape 125"/>
          <p:cNvSpPr txBox="1"/>
          <p:nvPr/>
        </p:nvSpPr>
        <p:spPr>
          <a:xfrm>
            <a:off x="28584000" y="18720000"/>
            <a:ext cx="410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com.javaex.vo.BoardVo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Consolas"/>
              <a:ea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848960" y="44711640"/>
            <a:ext cx="213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deleteForm.jsp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8" name="Line 2"/>
          <p:cNvSpPr/>
          <p:nvPr/>
        </p:nvSpPr>
        <p:spPr>
          <a:xfrm>
            <a:off x="651312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758880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201760" y="212328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사용자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166508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controller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1989000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dao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24542640" y="2138760"/>
            <a:ext cx="1600920" cy="4284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a6a6a6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latin typeface="굴림"/>
                <a:ea typeface="DejaVu Sans"/>
              </a:rPr>
              <a:t>sqlSession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865420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xml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16120080" y="2138760"/>
            <a:ext cx="160092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service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15195240" y="1559520"/>
            <a:ext cx="3604320" cy="27194760"/>
          </a:xfrm>
          <a:prstGeom prst="rect">
            <a:avLst/>
          </a:prstGeom>
          <a:noFill/>
          <a:ln cap="rnd" w="57240">
            <a:solidFill>
              <a:srgbClr val="c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1"/>
          <p:cNvSpPr/>
          <p:nvPr/>
        </p:nvSpPr>
        <p:spPr>
          <a:xfrm>
            <a:off x="107226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2"/>
          <p:cNvSpPr/>
          <p:nvPr/>
        </p:nvSpPr>
        <p:spPr>
          <a:xfrm>
            <a:off x="148683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3"/>
          <p:cNvSpPr/>
          <p:nvPr/>
        </p:nvSpPr>
        <p:spPr>
          <a:xfrm>
            <a:off x="190497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4"/>
          <p:cNvSpPr/>
          <p:nvPr/>
        </p:nvSpPr>
        <p:spPr>
          <a:xfrm>
            <a:off x="2278224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5"/>
          <p:cNvSpPr/>
          <p:nvPr/>
        </p:nvSpPr>
        <p:spPr>
          <a:xfrm>
            <a:off x="331380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6"/>
          <p:cNvSpPr/>
          <p:nvPr/>
        </p:nvSpPr>
        <p:spPr>
          <a:xfrm>
            <a:off x="641520" y="360360"/>
            <a:ext cx="9374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■</a:t>
            </a: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mysite5 - borad</a:t>
            </a:r>
            <a:endParaRPr b="0" lang="en-US" sz="4800" spc="-1" strike="noStrike">
              <a:latin typeface="굴림"/>
            </a:endParaRPr>
          </a:p>
        </p:txBody>
      </p:sp>
      <p:grpSp>
        <p:nvGrpSpPr>
          <p:cNvPr id="183" name="Group 17"/>
          <p:cNvGrpSpPr/>
          <p:nvPr/>
        </p:nvGrpSpPr>
        <p:grpSpPr>
          <a:xfrm>
            <a:off x="1005120" y="3312000"/>
            <a:ext cx="12818160" cy="2383200"/>
            <a:chOff x="1005120" y="3312000"/>
            <a:chExt cx="12818160" cy="2383200"/>
          </a:xfrm>
        </p:grpSpPr>
        <p:sp>
          <p:nvSpPr>
            <p:cNvPr id="184" name="CustomShape 18"/>
            <p:cNvSpPr/>
            <p:nvPr/>
          </p:nvSpPr>
          <p:spPr>
            <a:xfrm>
              <a:off x="5382360" y="3987000"/>
              <a:ext cx="6357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9"/>
            <p:cNvSpPr/>
            <p:nvPr/>
          </p:nvSpPr>
          <p:spPr>
            <a:xfrm>
              <a:off x="11713320" y="3807720"/>
              <a:ext cx="2109960" cy="188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/modifyForm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endParaRPr b="0" lang="en-US" sz="1800" spc="-1" strike="noStrike">
                <a:latin typeface="굴림"/>
              </a:endParaRPr>
            </a:p>
            <a:p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@RequestParam</a:t>
              </a:r>
              <a:r>
                <a:rPr b="1" i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"no")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cc6c1d"/>
                  </a:solidFill>
                  <a:latin typeface="Consolas"/>
                  <a:ea typeface="Consola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,</a:t>
              </a:r>
              <a:endParaRPr b="0" lang="en-US" sz="1400" spc="-1" strike="noStrike">
                <a:latin typeface="굴림"/>
              </a:endParaRPr>
            </a:p>
            <a:p>
              <a:r>
                <a:rPr b="1" lang="en-US" sz="1400" spc="-1" strike="noStrike">
                  <a:solidFill>
                    <a:srgbClr val="80f2f6"/>
                  </a:solidFill>
                  <a:latin typeface="Consolas"/>
                  <a:ea typeface="Consolas"/>
                </a:rPr>
                <a:t>Model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model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86" name="CustomShape 20"/>
            <p:cNvSpPr/>
            <p:nvPr/>
          </p:nvSpPr>
          <p:spPr>
            <a:xfrm>
              <a:off x="1094040" y="3807720"/>
              <a:ext cx="5601960" cy="3337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1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board/modifyForm?no=?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187" name="CustomShape 21"/>
            <p:cNvSpPr/>
            <p:nvPr/>
          </p:nvSpPr>
          <p:spPr>
            <a:xfrm>
              <a:off x="1082520" y="4192200"/>
              <a:ext cx="1486800" cy="41148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88" name="CustomShape 22"/>
            <p:cNvSpPr/>
            <p:nvPr/>
          </p:nvSpPr>
          <p:spPr>
            <a:xfrm>
              <a:off x="1005120" y="3312000"/>
              <a:ext cx="24181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수정폼</a:t>
              </a:r>
              <a:endParaRPr b="0" lang="en-US" sz="1800" spc="-1" strike="noStrike">
                <a:latin typeface="굴림"/>
              </a:endParaRPr>
            </a:p>
          </p:txBody>
        </p:sp>
      </p:grpSp>
      <p:sp>
        <p:nvSpPr>
          <p:cNvPr id="189" name="CustomShape 23"/>
          <p:cNvSpPr/>
          <p:nvPr/>
        </p:nvSpPr>
        <p:spPr>
          <a:xfrm>
            <a:off x="13817160" y="427428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grpSp>
        <p:nvGrpSpPr>
          <p:cNvPr id="190" name="Group 24"/>
          <p:cNvGrpSpPr/>
          <p:nvPr/>
        </p:nvGrpSpPr>
        <p:grpSpPr>
          <a:xfrm>
            <a:off x="13779000" y="3887280"/>
            <a:ext cx="1772280" cy="292320"/>
            <a:chOff x="13779000" y="3887280"/>
            <a:chExt cx="1772280" cy="292320"/>
          </a:xfrm>
        </p:grpSpPr>
        <p:sp>
          <p:nvSpPr>
            <p:cNvPr id="191" name="CustomShape 25"/>
            <p:cNvSpPr/>
            <p:nvPr/>
          </p:nvSpPr>
          <p:spPr>
            <a:xfrm flipV="1">
              <a:off x="13790160" y="3886920"/>
              <a:ext cx="176112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6"/>
            <p:cNvSpPr/>
            <p:nvPr/>
          </p:nvSpPr>
          <p:spPr>
            <a:xfrm flipH="1">
              <a:off x="13778640" y="4179240"/>
              <a:ext cx="17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27"/>
          <p:cNvSpPr/>
          <p:nvPr/>
        </p:nvSpPr>
        <p:spPr>
          <a:xfrm>
            <a:off x="16071840" y="3816000"/>
            <a:ext cx="264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modifyForm(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194" name="Group 28"/>
          <p:cNvGrpSpPr/>
          <p:nvPr/>
        </p:nvGrpSpPr>
        <p:grpSpPr>
          <a:xfrm>
            <a:off x="18214560" y="3888360"/>
            <a:ext cx="1772280" cy="292320"/>
            <a:chOff x="18214560" y="3888360"/>
            <a:chExt cx="1772280" cy="292320"/>
          </a:xfrm>
        </p:grpSpPr>
        <p:sp>
          <p:nvSpPr>
            <p:cNvPr id="195" name="CustomShape 29"/>
            <p:cNvSpPr/>
            <p:nvPr/>
          </p:nvSpPr>
          <p:spPr>
            <a:xfrm flipV="1">
              <a:off x="18225720" y="3888000"/>
              <a:ext cx="176112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30"/>
            <p:cNvSpPr/>
            <p:nvPr/>
          </p:nvSpPr>
          <p:spPr>
            <a:xfrm flipH="1">
              <a:off x="18214200" y="4180320"/>
              <a:ext cx="17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CustomShape 31"/>
          <p:cNvSpPr/>
          <p:nvPr/>
        </p:nvSpPr>
        <p:spPr>
          <a:xfrm>
            <a:off x="18137880" y="4347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98" name="CustomShape 32"/>
          <p:cNvSpPr/>
          <p:nvPr/>
        </p:nvSpPr>
        <p:spPr>
          <a:xfrm>
            <a:off x="20269800" y="3917160"/>
            <a:ext cx="264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199" name="Group 33"/>
          <p:cNvGrpSpPr/>
          <p:nvPr/>
        </p:nvGrpSpPr>
        <p:grpSpPr>
          <a:xfrm>
            <a:off x="22319280" y="4102560"/>
            <a:ext cx="1914480" cy="233640"/>
            <a:chOff x="22319280" y="4102560"/>
            <a:chExt cx="1914480" cy="233640"/>
          </a:xfrm>
        </p:grpSpPr>
        <p:sp>
          <p:nvSpPr>
            <p:cNvPr id="200" name="CustomShape 34"/>
            <p:cNvSpPr/>
            <p:nvPr/>
          </p:nvSpPr>
          <p:spPr>
            <a:xfrm flipV="1">
              <a:off x="22330080" y="4101840"/>
              <a:ext cx="1903680" cy="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5"/>
            <p:cNvSpPr/>
            <p:nvPr/>
          </p:nvSpPr>
          <p:spPr>
            <a:xfrm flipH="1">
              <a:off x="22319280" y="4335840"/>
              <a:ext cx="1897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36"/>
          <p:cNvGrpSpPr/>
          <p:nvPr/>
        </p:nvGrpSpPr>
        <p:grpSpPr>
          <a:xfrm>
            <a:off x="28222560" y="4241880"/>
            <a:ext cx="1867680" cy="294120"/>
            <a:chOff x="28222560" y="4241880"/>
            <a:chExt cx="1867680" cy="294120"/>
          </a:xfrm>
        </p:grpSpPr>
        <p:sp>
          <p:nvSpPr>
            <p:cNvPr id="203" name="CustomShape 37"/>
            <p:cNvSpPr/>
            <p:nvPr/>
          </p:nvSpPr>
          <p:spPr>
            <a:xfrm>
              <a:off x="28225440" y="4241880"/>
              <a:ext cx="186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8"/>
            <p:cNvSpPr/>
            <p:nvPr/>
          </p:nvSpPr>
          <p:spPr>
            <a:xfrm flipH="1">
              <a:off x="28222200" y="4535640"/>
              <a:ext cx="1865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5" name="CustomShape 39"/>
          <p:cNvSpPr/>
          <p:nvPr/>
        </p:nvSpPr>
        <p:spPr>
          <a:xfrm>
            <a:off x="24408000" y="4027320"/>
            <a:ext cx="4294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"board.selectOne"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6" name="CustomShape 40"/>
          <p:cNvSpPr/>
          <p:nvPr/>
        </p:nvSpPr>
        <p:spPr>
          <a:xfrm>
            <a:off x="22745160" y="4464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07" name="CustomShape 41"/>
          <p:cNvSpPr/>
          <p:nvPr/>
        </p:nvSpPr>
        <p:spPr>
          <a:xfrm>
            <a:off x="29695320" y="9068040"/>
            <a:ext cx="328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update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208" name="Group 42"/>
          <p:cNvGrpSpPr/>
          <p:nvPr/>
        </p:nvGrpSpPr>
        <p:grpSpPr>
          <a:xfrm>
            <a:off x="508680" y="8157960"/>
            <a:ext cx="28867320" cy="3506040"/>
            <a:chOff x="508680" y="8157960"/>
            <a:chExt cx="28867320" cy="3506040"/>
          </a:xfrm>
        </p:grpSpPr>
        <p:sp>
          <p:nvSpPr>
            <p:cNvPr id="209" name="CustomShape 43"/>
            <p:cNvSpPr/>
            <p:nvPr/>
          </p:nvSpPr>
          <p:spPr>
            <a:xfrm flipV="1">
              <a:off x="6124680" y="8899200"/>
              <a:ext cx="4722480" cy="1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4"/>
            <p:cNvSpPr/>
            <p:nvPr/>
          </p:nvSpPr>
          <p:spPr>
            <a:xfrm>
              <a:off x="10834200" y="8735040"/>
              <a:ext cx="3565800" cy="140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/board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/modify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@ModelAttribute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17c6a3"/>
                  </a:solidFill>
                  <a:latin typeface="Consolas"/>
                  <a:ea typeface="Consolas"/>
                </a:rPr>
                <a:t>"boardVo"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211" name="CustomShape 45"/>
            <p:cNvSpPr/>
            <p:nvPr/>
          </p:nvSpPr>
          <p:spPr>
            <a:xfrm>
              <a:off x="625320" y="8735040"/>
              <a:ext cx="6950880" cy="3823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2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board/modify?title=?&amp;content=?no=?</a:t>
              </a:r>
              <a:endParaRPr b="0" lang="en-US" sz="1300" spc="-1" strike="noStrike">
                <a:latin typeface="굴림"/>
              </a:endParaRPr>
            </a:p>
          </p:txBody>
        </p:sp>
        <p:grpSp>
          <p:nvGrpSpPr>
            <p:cNvPr id="212" name="Group 46"/>
            <p:cNvGrpSpPr/>
            <p:nvPr/>
          </p:nvGrpSpPr>
          <p:grpSpPr>
            <a:xfrm>
              <a:off x="18292680" y="8937360"/>
              <a:ext cx="2041200" cy="388800"/>
              <a:chOff x="18292680" y="8937360"/>
              <a:chExt cx="2041200" cy="388800"/>
            </a:xfrm>
          </p:grpSpPr>
          <p:sp>
            <p:nvSpPr>
              <p:cNvPr id="213" name="CustomShape 47"/>
              <p:cNvSpPr/>
              <p:nvPr/>
            </p:nvSpPr>
            <p:spPr>
              <a:xfrm flipV="1">
                <a:off x="18303840" y="8937000"/>
                <a:ext cx="2030040" cy="1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48"/>
              <p:cNvSpPr/>
              <p:nvPr/>
            </p:nvSpPr>
            <p:spPr>
              <a:xfrm flipH="1">
                <a:off x="18292680" y="9325800"/>
                <a:ext cx="2023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5" name="CustomShape 49"/>
            <p:cNvSpPr/>
            <p:nvPr/>
          </p:nvSpPr>
          <p:spPr>
            <a:xfrm>
              <a:off x="20353680" y="8836920"/>
              <a:ext cx="2974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update(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16" name="CustomShape 50"/>
            <p:cNvSpPr/>
            <p:nvPr/>
          </p:nvSpPr>
          <p:spPr>
            <a:xfrm>
              <a:off x="24673680" y="8850960"/>
              <a:ext cx="46346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update(</a:t>
              </a:r>
              <a:r>
                <a:rPr b="1" lang="en-US" sz="18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"board.update"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grpSp>
          <p:nvGrpSpPr>
            <p:cNvPr id="217" name="Group 51"/>
            <p:cNvGrpSpPr/>
            <p:nvPr/>
          </p:nvGrpSpPr>
          <p:grpSpPr>
            <a:xfrm>
              <a:off x="27520200" y="8850960"/>
              <a:ext cx="1855800" cy="294480"/>
              <a:chOff x="27520200" y="8850960"/>
              <a:chExt cx="1855800" cy="294480"/>
            </a:xfrm>
          </p:grpSpPr>
          <p:sp>
            <p:nvSpPr>
              <p:cNvPr id="218" name="CustomShape 52"/>
              <p:cNvSpPr/>
              <p:nvPr/>
            </p:nvSpPr>
            <p:spPr>
              <a:xfrm>
                <a:off x="27523440" y="8850960"/>
                <a:ext cx="1852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53"/>
              <p:cNvSpPr/>
              <p:nvPr/>
            </p:nvSpPr>
            <p:spPr>
              <a:xfrm flipH="1">
                <a:off x="27519840" y="9145080"/>
                <a:ext cx="1853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0" name="Group 54"/>
            <p:cNvGrpSpPr/>
            <p:nvPr/>
          </p:nvGrpSpPr>
          <p:grpSpPr>
            <a:xfrm>
              <a:off x="22912200" y="8940240"/>
              <a:ext cx="1680480" cy="224280"/>
              <a:chOff x="22912200" y="8940240"/>
              <a:chExt cx="1680480" cy="224280"/>
            </a:xfrm>
          </p:grpSpPr>
          <p:sp>
            <p:nvSpPr>
              <p:cNvPr id="221" name="CustomShape 55"/>
              <p:cNvSpPr/>
              <p:nvPr/>
            </p:nvSpPr>
            <p:spPr>
              <a:xfrm flipV="1">
                <a:off x="22983840" y="8939880"/>
                <a:ext cx="1608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56"/>
              <p:cNvSpPr/>
              <p:nvPr/>
            </p:nvSpPr>
            <p:spPr>
              <a:xfrm flipH="1">
                <a:off x="22912200" y="9164160"/>
                <a:ext cx="1663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3" name="CustomShape 57"/>
            <p:cNvSpPr/>
            <p:nvPr/>
          </p:nvSpPr>
          <p:spPr>
            <a:xfrm>
              <a:off x="613800" y="9119520"/>
              <a:ext cx="1477080" cy="41148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24" name="CustomShape 58"/>
            <p:cNvSpPr/>
            <p:nvPr/>
          </p:nvSpPr>
          <p:spPr>
            <a:xfrm>
              <a:off x="508680" y="8157960"/>
              <a:ext cx="2402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수정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25" name="CustomShape 59"/>
            <p:cNvSpPr/>
            <p:nvPr/>
          </p:nvSpPr>
          <p:spPr>
            <a:xfrm flipV="1">
              <a:off x="2152440" y="9149400"/>
              <a:ext cx="350280" cy="22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60"/>
            <p:cNvSpPr/>
            <p:nvPr/>
          </p:nvSpPr>
          <p:spPr>
            <a:xfrm>
              <a:off x="23114880" y="9230400"/>
              <a:ext cx="122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227" name="CustomShape 61"/>
            <p:cNvSpPr/>
            <p:nvPr/>
          </p:nvSpPr>
          <p:spPr>
            <a:xfrm>
              <a:off x="19379520" y="9266400"/>
              <a:ext cx="122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228" name="CustomShape 62"/>
            <p:cNvSpPr/>
            <p:nvPr/>
          </p:nvSpPr>
          <p:spPr>
            <a:xfrm>
              <a:off x="854280" y="10253880"/>
              <a:ext cx="2934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굴림"/>
                  <a:ea typeface="DejaVu Sans"/>
                </a:rPr>
                <a:t>redirect: /   </a:t>
              </a:r>
              <a:r>
                <a:rPr b="1" lang="en-US" sz="1800" spc="-1" strike="noStrike">
                  <a:solidFill>
                    <a:srgbClr val="ffffff"/>
                  </a:solidFill>
                  <a:latin typeface="Wingdings"/>
                  <a:ea typeface="DejaVu Sans"/>
                </a:rPr>
                <a:t> main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29" name="CustomShape 63"/>
            <p:cNvSpPr/>
            <p:nvPr/>
          </p:nvSpPr>
          <p:spPr>
            <a:xfrm flipH="1">
              <a:off x="4696200" y="9297000"/>
              <a:ext cx="5963040" cy="1020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64"/>
            <p:cNvSpPr/>
            <p:nvPr/>
          </p:nvSpPr>
          <p:spPr>
            <a:xfrm>
              <a:off x="854280" y="11300040"/>
              <a:ext cx="2934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65"/>
            <p:cNvSpPr/>
            <p:nvPr/>
          </p:nvSpPr>
          <p:spPr>
            <a:xfrm>
              <a:off x="4587480" y="8771760"/>
              <a:ext cx="42919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2" name="Group 66"/>
            <p:cNvGrpSpPr/>
            <p:nvPr/>
          </p:nvGrpSpPr>
          <p:grpSpPr>
            <a:xfrm>
              <a:off x="13900680" y="8972280"/>
              <a:ext cx="2161440" cy="360000"/>
              <a:chOff x="13900680" y="8972280"/>
              <a:chExt cx="2161440" cy="360000"/>
            </a:xfrm>
          </p:grpSpPr>
          <p:sp>
            <p:nvSpPr>
              <p:cNvPr id="233" name="CustomShape 67"/>
              <p:cNvSpPr/>
              <p:nvPr/>
            </p:nvSpPr>
            <p:spPr>
              <a:xfrm flipV="1">
                <a:off x="13900680" y="8972280"/>
                <a:ext cx="203652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68"/>
              <p:cNvSpPr/>
              <p:nvPr/>
            </p:nvSpPr>
            <p:spPr>
              <a:xfrm flipH="1">
                <a:off x="14116680" y="9120600"/>
                <a:ext cx="1945440" cy="211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5" name="CustomShape 69"/>
            <p:cNvSpPr/>
            <p:nvPr/>
          </p:nvSpPr>
          <p:spPr>
            <a:xfrm>
              <a:off x="15988680" y="8896320"/>
              <a:ext cx="26301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modify(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36" name="CustomShape 70"/>
            <p:cNvSpPr/>
            <p:nvPr/>
          </p:nvSpPr>
          <p:spPr>
            <a:xfrm>
              <a:off x="14563080" y="9408960"/>
              <a:ext cx="12211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</p:grpSp>
      <p:sp>
        <p:nvSpPr>
          <p:cNvPr id="237" name="CustomShape 71"/>
          <p:cNvSpPr/>
          <p:nvPr/>
        </p:nvSpPr>
        <p:spPr>
          <a:xfrm>
            <a:off x="8412480" y="4563000"/>
            <a:ext cx="2526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modifyForm.jsp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38" name="CustomShape 72"/>
          <p:cNvSpPr/>
          <p:nvPr/>
        </p:nvSpPr>
        <p:spPr>
          <a:xfrm>
            <a:off x="2376000" y="4824000"/>
            <a:ext cx="1296000" cy="288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9" name="CustomShape 73"/>
          <p:cNvSpPr/>
          <p:nvPr/>
        </p:nvSpPr>
        <p:spPr>
          <a:xfrm flipH="1">
            <a:off x="6192000" y="4752000"/>
            <a:ext cx="194400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74"/>
          <p:cNvSpPr/>
          <p:nvPr/>
        </p:nvSpPr>
        <p:spPr>
          <a:xfrm flipH="1">
            <a:off x="9843840" y="4248000"/>
            <a:ext cx="14601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936000" y="5112000"/>
            <a:ext cx="5040000" cy="2448000"/>
          </a:xfrm>
          <a:prstGeom prst="rect">
            <a:avLst/>
          </a:prstGeom>
          <a:ln>
            <a:noFill/>
          </a:ln>
        </p:spPr>
      </p:pic>
      <p:sp>
        <p:nvSpPr>
          <p:cNvPr id="242" name="CustomShape 75"/>
          <p:cNvSpPr/>
          <p:nvPr/>
        </p:nvSpPr>
        <p:spPr>
          <a:xfrm>
            <a:off x="9929880" y="4824000"/>
            <a:ext cx="2094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43" name="CustomShape 76"/>
          <p:cNvSpPr/>
          <p:nvPr/>
        </p:nvSpPr>
        <p:spPr>
          <a:xfrm>
            <a:off x="30343320" y="4176000"/>
            <a:ext cx="328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selectOne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4" name="TextShape 77"/>
          <p:cNvSpPr txBox="1"/>
          <p:nvPr/>
        </p:nvSpPr>
        <p:spPr>
          <a:xfrm>
            <a:off x="27936000" y="8496000"/>
            <a:ext cx="410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com.javaex.vo.BoardVo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Consolas"/>
              <a:ea typeface="Consolas"/>
            </a:endParaRPr>
          </a:p>
        </p:txBody>
      </p:sp>
      <p:sp>
        <p:nvSpPr>
          <p:cNvPr id="245" name="CustomShape 78"/>
          <p:cNvSpPr/>
          <p:nvPr/>
        </p:nvSpPr>
        <p:spPr>
          <a:xfrm>
            <a:off x="1872000" y="9936000"/>
            <a:ext cx="1296000" cy="288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4"/>
          <a:stretch/>
        </p:blipFill>
        <p:spPr>
          <a:xfrm>
            <a:off x="360000" y="10296000"/>
            <a:ext cx="4392000" cy="2304000"/>
          </a:xfrm>
          <a:prstGeom prst="rect">
            <a:avLst/>
          </a:prstGeom>
          <a:ln>
            <a:noFill/>
          </a:ln>
        </p:spPr>
      </p:pic>
      <p:sp>
        <p:nvSpPr>
          <p:cNvPr id="247" name="CustomShape 79"/>
          <p:cNvSpPr/>
          <p:nvPr/>
        </p:nvSpPr>
        <p:spPr>
          <a:xfrm>
            <a:off x="7056000" y="10152000"/>
            <a:ext cx="24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redirect:/board/list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8" name="CustomShape 80"/>
          <p:cNvSpPr/>
          <p:nvPr/>
        </p:nvSpPr>
        <p:spPr>
          <a:xfrm>
            <a:off x="28080000" y="9458280"/>
            <a:ext cx="4032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1" lang="en-US" sz="1600" spc="-1" strike="noStrike">
              <a:latin typeface="Consolas"/>
              <a:ea typeface="Consolas"/>
            </a:endParaRPr>
          </a:p>
        </p:txBody>
      </p:sp>
      <p:sp>
        <p:nvSpPr>
          <p:cNvPr id="249" name="TextShape 81"/>
          <p:cNvSpPr txBox="1"/>
          <p:nvPr/>
        </p:nvSpPr>
        <p:spPr>
          <a:xfrm>
            <a:off x="28944000" y="3600000"/>
            <a:ext cx="410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int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Consolas"/>
              <a:ea typeface="Consolas"/>
            </a:endParaRPr>
          </a:p>
        </p:txBody>
      </p:sp>
      <p:sp>
        <p:nvSpPr>
          <p:cNvPr id="250" name="CustomShape 82"/>
          <p:cNvSpPr/>
          <p:nvPr/>
        </p:nvSpPr>
        <p:spPr>
          <a:xfrm>
            <a:off x="29016000" y="4778280"/>
            <a:ext cx="4032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1" lang="en-US" sz="1600" spc="-1" strike="noStrike">
              <a:latin typeface="Consolas"/>
              <a:ea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9624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2020-11-23T02:29:11Z</dcterms:created>
  <dc:creator>Windows 사용자</dc:creator>
  <dc:description/>
  <dc:language>ko-KR</dc:language>
  <cp:lastModifiedBy/>
  <dcterms:modified xsi:type="dcterms:W3CDTF">2021-02-01T03:42:56Z</dcterms:modified>
  <cp:revision>649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