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51206400" cy="2880042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2560320" y="1149120"/>
            <a:ext cx="46085400" cy="4809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2560320" y="6739200"/>
            <a:ext cx="46085400" cy="796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2560320" y="15464160"/>
            <a:ext cx="46085400" cy="796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2560320" y="1149120"/>
            <a:ext cx="46085400" cy="4809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2560320" y="6739200"/>
            <a:ext cx="22489560" cy="796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26174880" y="6739200"/>
            <a:ext cx="22489560" cy="796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2560320" y="15464160"/>
            <a:ext cx="22489560" cy="796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26174880" y="15464160"/>
            <a:ext cx="22489560" cy="796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2560320" y="1149120"/>
            <a:ext cx="46085400" cy="4809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2560320" y="6739200"/>
            <a:ext cx="14839200" cy="796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18141840" y="6739200"/>
            <a:ext cx="14839200" cy="796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33723360" y="6739200"/>
            <a:ext cx="14839200" cy="796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2560320" y="15464160"/>
            <a:ext cx="14839200" cy="796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18141840" y="15464160"/>
            <a:ext cx="14839200" cy="796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33723360" y="15464160"/>
            <a:ext cx="14839200" cy="796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2560320" y="1149120"/>
            <a:ext cx="46085400" cy="4809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2560320" y="6739200"/>
            <a:ext cx="46085400" cy="16703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2560320" y="1149120"/>
            <a:ext cx="46085400" cy="4809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2560320" y="6739200"/>
            <a:ext cx="46085400" cy="1670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2560320" y="1149120"/>
            <a:ext cx="46085400" cy="4809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2560320" y="6739200"/>
            <a:ext cx="22489560" cy="1670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26174880" y="6739200"/>
            <a:ext cx="22489560" cy="1670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560320" y="1149120"/>
            <a:ext cx="46085400" cy="4809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굴림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2560320" y="1149120"/>
            <a:ext cx="46085400" cy="2229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2560320" y="1149120"/>
            <a:ext cx="46085400" cy="4809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2560320" y="6739200"/>
            <a:ext cx="22489560" cy="796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26174880" y="6739200"/>
            <a:ext cx="22489560" cy="1670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2560320" y="15464160"/>
            <a:ext cx="22489560" cy="796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2560320" y="1149120"/>
            <a:ext cx="46085400" cy="4809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2560320" y="6739200"/>
            <a:ext cx="22489560" cy="1670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26174880" y="6739200"/>
            <a:ext cx="22489560" cy="796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26174880" y="15464160"/>
            <a:ext cx="22489560" cy="796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2560320" y="1149120"/>
            <a:ext cx="46085400" cy="4809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2560320" y="6739200"/>
            <a:ext cx="22489560" cy="796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26174880" y="6739200"/>
            <a:ext cx="22489560" cy="796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2560320" y="15464160"/>
            <a:ext cx="46085400" cy="796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2560320" y="1149120"/>
            <a:ext cx="46085400" cy="4809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굴림"/>
              </a:rPr>
              <a:t>제목 텍스트의 서식을 편집하려면 클릭하십시오</a:t>
            </a:r>
            <a:r>
              <a:rPr b="0" lang="en-US" sz="4400" spc="-1" strike="noStrike">
                <a:latin typeface="굴림"/>
              </a:rPr>
              <a:t>.</a:t>
            </a:r>
            <a:endParaRPr b="0" lang="en-US" sz="4400" spc="-1" strike="noStrike">
              <a:latin typeface="굴림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2560320" y="6739200"/>
            <a:ext cx="46085400" cy="1670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굴림"/>
              </a:rPr>
              <a:t>개요 텍스트의 서식을 편집하려면 클릭하십시오</a:t>
            </a:r>
            <a:endParaRPr b="0" lang="en-US" sz="3200" spc="-1" strike="noStrike">
              <a:latin typeface="굴림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굴림"/>
              </a:rPr>
              <a:t>2</a:t>
            </a:r>
            <a:r>
              <a:rPr b="0" lang="en-US" sz="2800" spc="-1" strike="noStrike">
                <a:latin typeface="굴림"/>
              </a:rPr>
              <a:t>번째 개요 수준</a:t>
            </a:r>
            <a:endParaRPr b="0" lang="en-US" sz="2800" spc="-1" strike="noStrike">
              <a:latin typeface="굴림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굴림"/>
              </a:rPr>
              <a:t>3</a:t>
            </a:r>
            <a:r>
              <a:rPr b="0" lang="en-US" sz="2400" spc="-1" strike="noStrike">
                <a:latin typeface="굴림"/>
              </a:rPr>
              <a:t>번째 개요 수준</a:t>
            </a:r>
            <a:endParaRPr b="0" lang="en-US" sz="2400" spc="-1" strike="noStrike">
              <a:latin typeface="굴림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굴림"/>
              </a:rPr>
              <a:t>4</a:t>
            </a:r>
            <a:r>
              <a:rPr b="0" lang="en-US" sz="2000" spc="-1" strike="noStrike">
                <a:latin typeface="굴림"/>
              </a:rPr>
              <a:t>번째 개요 수준</a:t>
            </a:r>
            <a:endParaRPr b="0" lang="en-US" sz="2000" spc="-1" strike="noStrike">
              <a:latin typeface="굴림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굴림"/>
              </a:rPr>
              <a:t>5</a:t>
            </a:r>
            <a:r>
              <a:rPr b="0" lang="en-US" sz="2000" spc="-1" strike="noStrike">
                <a:latin typeface="굴림"/>
              </a:rPr>
              <a:t>번째 개요 수준</a:t>
            </a:r>
            <a:endParaRPr b="0" lang="en-US" sz="2000" spc="-1" strike="noStrike">
              <a:latin typeface="굴림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굴림"/>
              </a:rPr>
              <a:t>6</a:t>
            </a:r>
            <a:r>
              <a:rPr b="0" lang="en-US" sz="2000" spc="-1" strike="noStrike">
                <a:latin typeface="굴림"/>
              </a:rPr>
              <a:t>번째 개요 수준</a:t>
            </a:r>
            <a:endParaRPr b="0" lang="en-US" sz="2000" spc="-1" strike="noStrike">
              <a:latin typeface="굴림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굴림"/>
              </a:rPr>
              <a:t>7</a:t>
            </a:r>
            <a:r>
              <a:rPr b="0" lang="en-US" sz="2000" spc="-1" strike="noStrike">
                <a:latin typeface="굴림"/>
              </a:rPr>
              <a:t>번째 개요 수준</a:t>
            </a:r>
            <a:endParaRPr b="0" lang="en-US" sz="2000" spc="-1" strike="noStrike">
              <a:latin typeface="굴림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http://localhost:8088/mysite5/" TargetMode="External"/><Relationship Id="rId2" Type="http://schemas.openxmlformats.org/officeDocument/2006/relationships/hyperlink" Target="http://localhost:8088/mysite5/" TargetMode="External"/><Relationship Id="rId3" Type="http://schemas.openxmlformats.org/officeDocument/2006/relationships/hyperlink" Target="http://localhost:8088/mysite5/" TargetMode="External"/><Relationship Id="rId4" Type="http://schemas.openxmlformats.org/officeDocument/2006/relationships/hyperlink" Target="http://localhost:8088/mysite5/" TargetMode="External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image" Target="../media/image3.png"/><Relationship Id="rId8" Type="http://schemas.openxmlformats.org/officeDocument/2006/relationships/image" Target="../media/image4.png"/><Relationship Id="rId9" Type="http://schemas.openxmlformats.org/officeDocument/2006/relationships/hyperlink" Target="http://localhost:8088/mysite5/" TargetMode="External"/><Relationship Id="rId10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://localhost:8088/mysite5/" TargetMode="External"/><Relationship Id="rId2" Type="http://schemas.openxmlformats.org/officeDocument/2006/relationships/hyperlink" Target="http://localhost:8088/mysite5/" TargetMode="Externa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hyperlink" Target="http://localhost:8088/mysite5/" TargetMode="External"/><Relationship Id="rId6" Type="http://schemas.openxmlformats.org/officeDocument/2006/relationships/image" Target="../media/image7.png"/><Relationship Id="rId7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10848960" y="44711640"/>
            <a:ext cx="21394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굴림"/>
                <a:ea typeface="DejaVu Sans"/>
              </a:rPr>
              <a:t>deleteForm.jsp</a:t>
            </a:r>
            <a:endParaRPr b="0" lang="en-US" sz="1800" spc="-1" strike="noStrike">
              <a:latin typeface="굴림"/>
            </a:endParaRPr>
          </a:p>
        </p:txBody>
      </p:sp>
      <p:sp>
        <p:nvSpPr>
          <p:cNvPr id="39" name="Line 2"/>
          <p:cNvSpPr/>
          <p:nvPr/>
        </p:nvSpPr>
        <p:spPr>
          <a:xfrm>
            <a:off x="6513120" y="1559520"/>
            <a:ext cx="0" cy="27195840"/>
          </a:xfrm>
          <a:prstGeom prst="line">
            <a:avLst/>
          </a:prstGeom>
          <a:ln w="6480">
            <a:solidFill>
              <a:srgbClr val="4472c4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3"/>
          <p:cNvSpPr/>
          <p:nvPr/>
        </p:nvSpPr>
        <p:spPr>
          <a:xfrm>
            <a:off x="7588800" y="2138760"/>
            <a:ext cx="1600560" cy="4280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굴림"/>
                <a:ea typeface="DejaVu Sans"/>
              </a:rPr>
              <a:t>jsp</a:t>
            </a:r>
            <a:endParaRPr b="0" lang="en-US" sz="1600" spc="-1" strike="noStrike">
              <a:latin typeface="굴림"/>
            </a:endParaRPr>
          </a:p>
        </p:txBody>
      </p:sp>
      <p:sp>
        <p:nvSpPr>
          <p:cNvPr id="41" name="CustomShape 4"/>
          <p:cNvSpPr/>
          <p:nvPr/>
        </p:nvSpPr>
        <p:spPr>
          <a:xfrm>
            <a:off x="2201760" y="2123280"/>
            <a:ext cx="1600560" cy="4280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굴림"/>
                <a:ea typeface="DejaVu Sans"/>
              </a:rPr>
              <a:t>사용자</a:t>
            </a:r>
            <a:endParaRPr b="0" lang="en-US" sz="1600" spc="-1" strike="noStrike">
              <a:latin typeface="굴림"/>
            </a:endParaRPr>
          </a:p>
        </p:txBody>
      </p:sp>
      <p:sp>
        <p:nvSpPr>
          <p:cNvPr id="42" name="CustomShape 5"/>
          <p:cNvSpPr/>
          <p:nvPr/>
        </p:nvSpPr>
        <p:spPr>
          <a:xfrm>
            <a:off x="11665080" y="2138760"/>
            <a:ext cx="1600560" cy="4280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굴림"/>
                <a:ea typeface="DejaVu Sans"/>
              </a:rPr>
              <a:t>controller</a:t>
            </a:r>
            <a:endParaRPr b="0" lang="en-US" sz="1600" spc="-1" strike="noStrike">
              <a:latin typeface="굴림"/>
            </a:endParaRPr>
          </a:p>
        </p:txBody>
      </p:sp>
      <p:sp>
        <p:nvSpPr>
          <p:cNvPr id="43" name="CustomShape 6"/>
          <p:cNvSpPr/>
          <p:nvPr/>
        </p:nvSpPr>
        <p:spPr>
          <a:xfrm>
            <a:off x="19890000" y="2138760"/>
            <a:ext cx="1600560" cy="4280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굴림"/>
                <a:ea typeface="DejaVu Sans"/>
              </a:rPr>
              <a:t>dao</a:t>
            </a:r>
            <a:endParaRPr b="0" lang="en-US" sz="1600" spc="-1" strike="noStrike">
              <a:latin typeface="굴림"/>
            </a:endParaRPr>
          </a:p>
        </p:txBody>
      </p:sp>
      <p:sp>
        <p:nvSpPr>
          <p:cNvPr id="44" name="CustomShape 7"/>
          <p:cNvSpPr/>
          <p:nvPr/>
        </p:nvSpPr>
        <p:spPr>
          <a:xfrm>
            <a:off x="24542640" y="2138760"/>
            <a:ext cx="1600560" cy="428040"/>
          </a:xfrm>
          <a:prstGeom prst="rect">
            <a:avLst/>
          </a:prstGeom>
          <a:solidFill>
            <a:srgbClr val="ffffff"/>
          </a:solidFill>
          <a:ln cap="rnd" w="12600">
            <a:solidFill>
              <a:srgbClr val="a6a6a6"/>
            </a:solidFill>
            <a:prstDash val="lgDash"/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a6a6a6"/>
                </a:solidFill>
                <a:latin typeface="굴림"/>
                <a:ea typeface="DejaVu Sans"/>
              </a:rPr>
              <a:t>sqlSession</a:t>
            </a:r>
            <a:endParaRPr b="0" lang="en-US" sz="1600" spc="-1" strike="noStrike">
              <a:latin typeface="굴림"/>
            </a:endParaRPr>
          </a:p>
        </p:txBody>
      </p:sp>
      <p:sp>
        <p:nvSpPr>
          <p:cNvPr id="45" name="CustomShape 8"/>
          <p:cNvSpPr/>
          <p:nvPr/>
        </p:nvSpPr>
        <p:spPr>
          <a:xfrm>
            <a:off x="28654200" y="2138760"/>
            <a:ext cx="1600560" cy="4280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굴림"/>
                <a:ea typeface="DejaVu Sans"/>
              </a:rPr>
              <a:t>xml</a:t>
            </a:r>
            <a:endParaRPr b="0" lang="en-US" sz="1600" spc="-1" strike="noStrike">
              <a:latin typeface="굴림"/>
            </a:endParaRPr>
          </a:p>
        </p:txBody>
      </p:sp>
      <p:sp>
        <p:nvSpPr>
          <p:cNvPr id="46" name="CustomShape 9"/>
          <p:cNvSpPr/>
          <p:nvPr/>
        </p:nvSpPr>
        <p:spPr>
          <a:xfrm>
            <a:off x="16120080" y="2138760"/>
            <a:ext cx="1600560" cy="4280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굴림"/>
                <a:ea typeface="DejaVu Sans"/>
              </a:rPr>
              <a:t>service</a:t>
            </a:r>
            <a:endParaRPr b="0" lang="en-US" sz="1600" spc="-1" strike="noStrike">
              <a:latin typeface="굴림"/>
            </a:endParaRPr>
          </a:p>
        </p:txBody>
      </p:sp>
      <p:sp>
        <p:nvSpPr>
          <p:cNvPr id="47" name="CustomShape 10"/>
          <p:cNvSpPr/>
          <p:nvPr/>
        </p:nvSpPr>
        <p:spPr>
          <a:xfrm>
            <a:off x="15195240" y="1559520"/>
            <a:ext cx="3603960" cy="27194400"/>
          </a:xfrm>
          <a:prstGeom prst="rect">
            <a:avLst/>
          </a:prstGeom>
          <a:noFill/>
          <a:ln cap="rnd" w="57240">
            <a:solidFill>
              <a:srgbClr val="c00000"/>
            </a:solidFill>
            <a:prstDash val="dash"/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Line 11"/>
          <p:cNvSpPr/>
          <p:nvPr/>
        </p:nvSpPr>
        <p:spPr>
          <a:xfrm>
            <a:off x="10722600" y="1559520"/>
            <a:ext cx="0" cy="27195840"/>
          </a:xfrm>
          <a:prstGeom prst="line">
            <a:avLst/>
          </a:prstGeom>
          <a:ln w="6480">
            <a:solidFill>
              <a:srgbClr val="4472c4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Line 12"/>
          <p:cNvSpPr/>
          <p:nvPr/>
        </p:nvSpPr>
        <p:spPr>
          <a:xfrm>
            <a:off x="14868360" y="1559520"/>
            <a:ext cx="0" cy="27195840"/>
          </a:xfrm>
          <a:prstGeom prst="line">
            <a:avLst/>
          </a:prstGeom>
          <a:ln w="6480">
            <a:solidFill>
              <a:srgbClr val="4472c4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Line 13"/>
          <p:cNvSpPr/>
          <p:nvPr/>
        </p:nvSpPr>
        <p:spPr>
          <a:xfrm>
            <a:off x="19049760" y="1559520"/>
            <a:ext cx="0" cy="27195840"/>
          </a:xfrm>
          <a:prstGeom prst="line">
            <a:avLst/>
          </a:prstGeom>
          <a:ln w="6480">
            <a:solidFill>
              <a:srgbClr val="4472c4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Line 14"/>
          <p:cNvSpPr/>
          <p:nvPr/>
        </p:nvSpPr>
        <p:spPr>
          <a:xfrm>
            <a:off x="22782240" y="1559520"/>
            <a:ext cx="0" cy="27195840"/>
          </a:xfrm>
          <a:prstGeom prst="line">
            <a:avLst/>
          </a:prstGeom>
          <a:ln w="6480">
            <a:solidFill>
              <a:srgbClr val="4472c4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Line 15"/>
          <p:cNvSpPr/>
          <p:nvPr/>
        </p:nvSpPr>
        <p:spPr>
          <a:xfrm>
            <a:off x="33138000" y="1559520"/>
            <a:ext cx="0" cy="27195840"/>
          </a:xfrm>
          <a:prstGeom prst="line">
            <a:avLst/>
          </a:prstGeom>
          <a:ln w="6480">
            <a:solidFill>
              <a:srgbClr val="4472c4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16"/>
          <p:cNvSpPr/>
          <p:nvPr/>
        </p:nvSpPr>
        <p:spPr>
          <a:xfrm>
            <a:off x="641520" y="360360"/>
            <a:ext cx="9373680" cy="82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4800" spc="-1" strike="noStrike">
                <a:solidFill>
                  <a:srgbClr val="000000"/>
                </a:solidFill>
                <a:latin typeface="굴림"/>
                <a:ea typeface="DejaVu Sans"/>
              </a:rPr>
              <a:t>■</a:t>
            </a:r>
            <a:r>
              <a:rPr b="1" lang="en-US" sz="4800" spc="-1" strike="noStrike">
                <a:solidFill>
                  <a:srgbClr val="000000"/>
                </a:solidFill>
                <a:latin typeface="굴림"/>
                <a:ea typeface="DejaVu Sans"/>
              </a:rPr>
              <a:t>mysite5 - borad</a:t>
            </a:r>
            <a:endParaRPr b="0" lang="en-US" sz="4800" spc="-1" strike="noStrike">
              <a:latin typeface="굴림"/>
            </a:endParaRPr>
          </a:p>
        </p:txBody>
      </p:sp>
      <p:sp>
        <p:nvSpPr>
          <p:cNvPr id="54" name="CustomShape 17"/>
          <p:cNvSpPr/>
          <p:nvPr/>
        </p:nvSpPr>
        <p:spPr>
          <a:xfrm>
            <a:off x="6081120" y="3789360"/>
            <a:ext cx="5047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c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CustomShape 18"/>
          <p:cNvSpPr/>
          <p:nvPr/>
        </p:nvSpPr>
        <p:spPr>
          <a:xfrm>
            <a:off x="11116080" y="3623760"/>
            <a:ext cx="2940120" cy="112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굴림"/>
                <a:ea typeface="DejaVu Sans"/>
              </a:rPr>
              <a:t>/borad</a:t>
            </a:r>
            <a:r>
              <a:rPr b="1" lang="en-US" sz="1800" spc="-1" strike="noStrike">
                <a:solidFill>
                  <a:srgbClr val="ff0000"/>
                </a:solidFill>
                <a:latin typeface="굴림"/>
                <a:ea typeface="DejaVu Sans"/>
              </a:rPr>
              <a:t>/list</a:t>
            </a:r>
            <a:endParaRPr b="0" lang="en-US" sz="180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굴림"/>
                <a:ea typeface="DejaVu Sans"/>
              </a:rPr>
              <a:t>(</a:t>
            </a:r>
            <a:r>
              <a:rPr b="1" lang="en-US" sz="1600" spc="-1" strike="noStrike">
                <a:solidFill>
                  <a:srgbClr val="80f2f6"/>
                </a:solidFill>
                <a:latin typeface="Consolas"/>
                <a:ea typeface="Consolas"/>
              </a:rPr>
              <a:t>Model</a:t>
            </a:r>
            <a:r>
              <a:rPr b="1" lang="en-US" sz="1600" spc="-1" strike="noStrike">
                <a:solidFill>
                  <a:srgbClr val="d9e8f7"/>
                </a:solidFill>
                <a:latin typeface="Consolas"/>
                <a:ea typeface="Consolas"/>
              </a:rPr>
              <a:t> </a:t>
            </a:r>
            <a:r>
              <a:rPr b="1" lang="en-US" sz="1600" spc="-1" strike="noStrike">
                <a:solidFill>
                  <a:srgbClr val="79abff"/>
                </a:solidFill>
                <a:latin typeface="Consolas"/>
                <a:ea typeface="Consolas"/>
              </a:rPr>
              <a:t>model</a:t>
            </a:r>
            <a:r>
              <a:rPr b="1" lang="en-US" sz="1800" spc="-1" strike="noStrike">
                <a:solidFill>
                  <a:srgbClr val="000000"/>
                </a:solidFill>
                <a:latin typeface="굴림"/>
                <a:ea typeface="DejaVu Sans"/>
              </a:rPr>
              <a:t>){</a:t>
            </a:r>
            <a:endParaRPr b="0" lang="en-US" sz="180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굴림"/>
                <a:ea typeface="DejaVu Sans"/>
              </a:rPr>
              <a:t>}</a:t>
            </a:r>
            <a:endParaRPr b="0" lang="en-US" sz="1400" spc="-1" strike="noStrike">
              <a:latin typeface="굴림"/>
            </a:endParaRPr>
          </a:p>
        </p:txBody>
      </p:sp>
      <p:sp>
        <p:nvSpPr>
          <p:cNvPr id="56" name="CustomShape 19"/>
          <p:cNvSpPr/>
          <p:nvPr/>
        </p:nvSpPr>
        <p:spPr>
          <a:xfrm>
            <a:off x="804240" y="3610080"/>
            <a:ext cx="5531400" cy="33336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 u="sng">
                <a:solidFill>
                  <a:srgbClr val="0000ff"/>
                </a:solidFill>
                <a:uFillTx/>
                <a:latin typeface="Consolas"/>
                <a:ea typeface="Consolas"/>
                <a:hlinkClick r:id="rId1"/>
              </a:rPr>
              <a:t>http://localhost:8088/mysite5/</a:t>
            </a:r>
            <a:r>
              <a:rPr b="0" lang="en-US" sz="1300" spc="-1" strike="noStrike">
                <a:solidFill>
                  <a:srgbClr val="808080"/>
                </a:solidFill>
                <a:latin typeface="Consolas"/>
                <a:ea typeface="Consolas"/>
              </a:rPr>
              <a:t>board/list</a:t>
            </a:r>
            <a:endParaRPr b="0" lang="en-US" sz="1300" spc="-1" strike="noStrike">
              <a:latin typeface="굴림"/>
            </a:endParaRPr>
          </a:p>
        </p:txBody>
      </p:sp>
      <p:grpSp>
        <p:nvGrpSpPr>
          <p:cNvPr id="57" name="Group 20"/>
          <p:cNvGrpSpPr/>
          <p:nvPr/>
        </p:nvGrpSpPr>
        <p:grpSpPr>
          <a:xfrm>
            <a:off x="13688280" y="3812040"/>
            <a:ext cx="1772280" cy="293760"/>
            <a:chOff x="13688280" y="3812040"/>
            <a:chExt cx="1772280" cy="293760"/>
          </a:xfrm>
        </p:grpSpPr>
        <p:sp>
          <p:nvSpPr>
            <p:cNvPr id="58" name="CustomShape 21"/>
            <p:cNvSpPr/>
            <p:nvPr/>
          </p:nvSpPr>
          <p:spPr>
            <a:xfrm flipV="1">
              <a:off x="13699800" y="3811320"/>
              <a:ext cx="1760760" cy="118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rgbClr val="c00000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" name="CustomShape 22"/>
            <p:cNvSpPr/>
            <p:nvPr/>
          </p:nvSpPr>
          <p:spPr>
            <a:xfrm flipH="1">
              <a:off x="13688280" y="4105440"/>
              <a:ext cx="175536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rgbClr val="0070c0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0" name="CustomShape 23"/>
          <p:cNvSpPr/>
          <p:nvPr/>
        </p:nvSpPr>
        <p:spPr>
          <a:xfrm>
            <a:off x="19685520" y="3711600"/>
            <a:ext cx="26470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굴림"/>
                <a:ea typeface="DejaVu Sans"/>
              </a:rPr>
              <a:t>selectList()</a:t>
            </a:r>
            <a:endParaRPr b="0" lang="en-US" sz="1800" spc="-1" strike="noStrike">
              <a:latin typeface="굴림"/>
            </a:endParaRPr>
          </a:p>
        </p:txBody>
      </p:sp>
      <p:sp>
        <p:nvSpPr>
          <p:cNvPr id="61" name="CustomShape 24"/>
          <p:cNvSpPr/>
          <p:nvPr/>
        </p:nvSpPr>
        <p:spPr>
          <a:xfrm>
            <a:off x="24033960" y="3725640"/>
            <a:ext cx="42937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굴림"/>
                <a:ea typeface="DejaVu Sans"/>
              </a:rPr>
              <a:t>selectList(</a:t>
            </a:r>
            <a:r>
              <a:rPr b="1" lang="en-US" sz="1800" spc="-1" strike="noStrike">
                <a:solidFill>
                  <a:srgbClr val="000000"/>
                </a:solidFill>
                <a:latin typeface="Consolas"/>
                <a:ea typeface="Consolas"/>
              </a:rPr>
              <a:t>"board.selectList"</a:t>
            </a:r>
            <a:r>
              <a:rPr b="1" lang="en-US" sz="1800" spc="-1" strike="noStrike">
                <a:solidFill>
                  <a:srgbClr val="000000"/>
                </a:solidFill>
                <a:latin typeface="굴림"/>
                <a:ea typeface="DejaVu Sans"/>
              </a:rPr>
              <a:t>)</a:t>
            </a:r>
            <a:endParaRPr b="0" lang="en-US" sz="1800" spc="-1" strike="noStrike">
              <a:latin typeface="굴림"/>
            </a:endParaRPr>
          </a:p>
        </p:txBody>
      </p:sp>
      <p:grpSp>
        <p:nvGrpSpPr>
          <p:cNvPr id="62" name="Group 25"/>
          <p:cNvGrpSpPr/>
          <p:nvPr/>
        </p:nvGrpSpPr>
        <p:grpSpPr>
          <a:xfrm>
            <a:off x="28164240" y="3859920"/>
            <a:ext cx="1867680" cy="294120"/>
            <a:chOff x="28164240" y="3859920"/>
            <a:chExt cx="1867680" cy="294120"/>
          </a:xfrm>
        </p:grpSpPr>
        <p:sp>
          <p:nvSpPr>
            <p:cNvPr id="63" name="CustomShape 26"/>
            <p:cNvSpPr/>
            <p:nvPr/>
          </p:nvSpPr>
          <p:spPr>
            <a:xfrm>
              <a:off x="28167480" y="3859920"/>
              <a:ext cx="18644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rgbClr val="c00000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" name="CustomShape 27"/>
            <p:cNvSpPr/>
            <p:nvPr/>
          </p:nvSpPr>
          <p:spPr>
            <a:xfrm flipH="1">
              <a:off x="28164240" y="4153680"/>
              <a:ext cx="186552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rgbClr val="0070c0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5" name="Group 28"/>
          <p:cNvGrpSpPr/>
          <p:nvPr/>
        </p:nvGrpSpPr>
        <p:grpSpPr>
          <a:xfrm>
            <a:off x="22037400" y="3804480"/>
            <a:ext cx="1914480" cy="235080"/>
            <a:chOff x="22037400" y="3804480"/>
            <a:chExt cx="1914480" cy="235080"/>
          </a:xfrm>
        </p:grpSpPr>
        <p:sp>
          <p:nvSpPr>
            <p:cNvPr id="66" name="CustomShape 29"/>
            <p:cNvSpPr/>
            <p:nvPr/>
          </p:nvSpPr>
          <p:spPr>
            <a:xfrm flipV="1">
              <a:off x="22048560" y="3804120"/>
              <a:ext cx="1903320" cy="9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rgbClr val="c00000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" name="CustomShape 30"/>
            <p:cNvSpPr/>
            <p:nvPr/>
          </p:nvSpPr>
          <p:spPr>
            <a:xfrm flipH="1">
              <a:off x="22037040" y="4039200"/>
              <a:ext cx="189756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rgbClr val="0070c0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8" name="CustomShape 31"/>
          <p:cNvSpPr/>
          <p:nvPr/>
        </p:nvSpPr>
        <p:spPr>
          <a:xfrm>
            <a:off x="828720" y="3994560"/>
            <a:ext cx="1486440" cy="411120"/>
          </a:xfrm>
          <a:prstGeom prst="rect">
            <a:avLst/>
          </a:prstGeom>
          <a:solidFill>
            <a:srgbClr val="ffffff"/>
          </a:solidFill>
          <a:ln cap="rnd" w="12600">
            <a:solidFill>
              <a:srgbClr val="325490"/>
            </a:solidFill>
            <a:prstDash val="lgDash"/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요청화면</a:t>
            </a:r>
            <a:endParaRPr b="0" lang="en-US" sz="1800" spc="-1" strike="noStrike">
              <a:latin typeface="굴림"/>
            </a:endParaRPr>
          </a:p>
        </p:txBody>
      </p:sp>
      <p:sp>
        <p:nvSpPr>
          <p:cNvPr id="69" name="CustomShape 32"/>
          <p:cNvSpPr/>
          <p:nvPr/>
        </p:nvSpPr>
        <p:spPr>
          <a:xfrm>
            <a:off x="28656000" y="9530280"/>
            <a:ext cx="4031640" cy="33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a7ec21"/>
                </a:solidFill>
                <a:latin typeface="Consolas"/>
                <a:ea typeface="Consolas"/>
              </a:rPr>
              <a:t>resultType</a:t>
            </a:r>
            <a:r>
              <a:rPr b="1" lang="en-US" sz="1600" spc="-1" strike="noStrike">
                <a:solidFill>
                  <a:srgbClr val="52ca11"/>
                </a:solidFill>
                <a:latin typeface="Consolas"/>
                <a:ea typeface="Consolas"/>
              </a:rPr>
              <a:t>=</a:t>
            </a:r>
            <a:r>
              <a:rPr b="1" lang="en-US" sz="1600" spc="-1" strike="noStrike">
                <a:solidFill>
                  <a:srgbClr val="17c694"/>
                </a:solidFill>
                <a:latin typeface="Consolas"/>
                <a:ea typeface="Consolas"/>
              </a:rPr>
              <a:t>"com.javaex.vo.BoardVo"</a:t>
            </a:r>
            <a:endParaRPr b="0" lang="en-US" sz="1600" spc="-1" strike="noStrike">
              <a:latin typeface="굴림"/>
            </a:endParaRPr>
          </a:p>
        </p:txBody>
      </p:sp>
      <p:sp>
        <p:nvSpPr>
          <p:cNvPr id="70" name="CustomShape 33"/>
          <p:cNvSpPr/>
          <p:nvPr/>
        </p:nvSpPr>
        <p:spPr>
          <a:xfrm>
            <a:off x="722880" y="3033000"/>
            <a:ext cx="24177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굴림"/>
                <a:ea typeface="DejaVu Sans"/>
              </a:rPr>
              <a:t>■</a:t>
            </a:r>
            <a:r>
              <a:rPr b="1" lang="en-US" sz="1800" spc="-1" strike="noStrike">
                <a:solidFill>
                  <a:srgbClr val="000000"/>
                </a:solidFill>
                <a:latin typeface="굴림"/>
                <a:ea typeface="DejaVu Sans"/>
              </a:rPr>
              <a:t>board </a:t>
            </a:r>
            <a:r>
              <a:rPr b="1" lang="en-US" sz="1800" spc="-1" strike="noStrike">
                <a:solidFill>
                  <a:srgbClr val="000000"/>
                </a:solidFill>
                <a:latin typeface="굴림"/>
                <a:ea typeface="DejaVu Sans"/>
              </a:rPr>
              <a:t>리스트</a:t>
            </a:r>
            <a:endParaRPr b="0" lang="en-US" sz="1800" spc="-1" strike="noStrike">
              <a:latin typeface="굴림"/>
            </a:endParaRPr>
          </a:p>
        </p:txBody>
      </p:sp>
      <p:sp>
        <p:nvSpPr>
          <p:cNvPr id="71" name="CustomShape 34"/>
          <p:cNvSpPr/>
          <p:nvPr/>
        </p:nvSpPr>
        <p:spPr>
          <a:xfrm flipV="1">
            <a:off x="2377440" y="4024440"/>
            <a:ext cx="352080" cy="228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CustomShape 35"/>
          <p:cNvSpPr/>
          <p:nvPr/>
        </p:nvSpPr>
        <p:spPr>
          <a:xfrm>
            <a:off x="21809880" y="4347000"/>
            <a:ext cx="209376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굴림"/>
                <a:ea typeface="DejaVu Sans"/>
              </a:rPr>
              <a:t>List&lt;BoardVo&gt;</a:t>
            </a:r>
            <a:endParaRPr b="0" lang="en-US" sz="1600" spc="-1" strike="noStrike">
              <a:latin typeface="굴림"/>
            </a:endParaRPr>
          </a:p>
        </p:txBody>
      </p:sp>
      <p:sp>
        <p:nvSpPr>
          <p:cNvPr id="73" name="CustomShape 36"/>
          <p:cNvSpPr/>
          <p:nvPr/>
        </p:nvSpPr>
        <p:spPr>
          <a:xfrm>
            <a:off x="13629600" y="4116240"/>
            <a:ext cx="1507320" cy="33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CustomShape 37"/>
          <p:cNvSpPr/>
          <p:nvPr/>
        </p:nvSpPr>
        <p:spPr>
          <a:xfrm>
            <a:off x="2088000" y="4680000"/>
            <a:ext cx="1367640" cy="287640"/>
          </a:xfrm>
          <a:prstGeom prst="rect">
            <a:avLst/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응답화면</a:t>
            </a:r>
            <a:endParaRPr b="0" lang="en-US" sz="1800" spc="-1" strike="noStrike">
              <a:latin typeface="굴림"/>
            </a:endParaRPr>
          </a:p>
        </p:txBody>
      </p:sp>
      <p:sp>
        <p:nvSpPr>
          <p:cNvPr id="75" name="CustomShape 38"/>
          <p:cNvSpPr/>
          <p:nvPr/>
        </p:nvSpPr>
        <p:spPr>
          <a:xfrm flipH="1">
            <a:off x="9653760" y="4116240"/>
            <a:ext cx="1459800" cy="497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0070c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CustomShape 39"/>
          <p:cNvSpPr/>
          <p:nvPr/>
        </p:nvSpPr>
        <p:spPr>
          <a:xfrm flipH="1">
            <a:off x="5543640" y="4553640"/>
            <a:ext cx="2256480" cy="63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0070c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CustomShape 40"/>
          <p:cNvSpPr/>
          <p:nvPr/>
        </p:nvSpPr>
        <p:spPr>
          <a:xfrm>
            <a:off x="7803720" y="4368960"/>
            <a:ext cx="21394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굴림"/>
                <a:ea typeface="DejaVu Sans"/>
              </a:rPr>
              <a:t>list.jsp</a:t>
            </a:r>
            <a:endParaRPr b="0" lang="en-US" sz="1800" spc="-1" strike="noStrike">
              <a:latin typeface="굴림"/>
            </a:endParaRPr>
          </a:p>
        </p:txBody>
      </p:sp>
      <p:sp>
        <p:nvSpPr>
          <p:cNvPr id="78" name="CustomShape 41"/>
          <p:cNvSpPr/>
          <p:nvPr/>
        </p:nvSpPr>
        <p:spPr>
          <a:xfrm>
            <a:off x="11304000" y="4247640"/>
            <a:ext cx="1923120" cy="33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CustomShape 42"/>
          <p:cNvSpPr/>
          <p:nvPr/>
        </p:nvSpPr>
        <p:spPr>
          <a:xfrm>
            <a:off x="15927840" y="3725640"/>
            <a:ext cx="26470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굴림"/>
                <a:ea typeface="DejaVu Sans"/>
              </a:rPr>
              <a:t>list()</a:t>
            </a:r>
            <a:endParaRPr b="0" lang="en-US" sz="1800" spc="-1" strike="noStrike">
              <a:latin typeface="굴림"/>
            </a:endParaRPr>
          </a:p>
        </p:txBody>
      </p:sp>
      <p:grpSp>
        <p:nvGrpSpPr>
          <p:cNvPr id="80" name="Group 43"/>
          <p:cNvGrpSpPr/>
          <p:nvPr/>
        </p:nvGrpSpPr>
        <p:grpSpPr>
          <a:xfrm>
            <a:off x="17957520" y="3812040"/>
            <a:ext cx="1772280" cy="293760"/>
            <a:chOff x="17957520" y="3812040"/>
            <a:chExt cx="1772280" cy="293760"/>
          </a:xfrm>
        </p:grpSpPr>
        <p:sp>
          <p:nvSpPr>
            <p:cNvPr id="81" name="CustomShape 44"/>
            <p:cNvSpPr/>
            <p:nvPr/>
          </p:nvSpPr>
          <p:spPr>
            <a:xfrm flipV="1">
              <a:off x="17969040" y="3811320"/>
              <a:ext cx="1760760" cy="118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rgbClr val="c00000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" name="CustomShape 45"/>
            <p:cNvSpPr/>
            <p:nvPr/>
          </p:nvSpPr>
          <p:spPr>
            <a:xfrm flipH="1">
              <a:off x="17957520" y="4105440"/>
              <a:ext cx="175536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rgbClr val="0070c0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3" name="Group 46"/>
          <p:cNvGrpSpPr/>
          <p:nvPr/>
        </p:nvGrpSpPr>
        <p:grpSpPr>
          <a:xfrm>
            <a:off x="789120" y="8064000"/>
            <a:ext cx="12817800" cy="2108880"/>
            <a:chOff x="789120" y="8064000"/>
            <a:chExt cx="12817800" cy="2108880"/>
          </a:xfrm>
        </p:grpSpPr>
        <p:sp>
          <p:nvSpPr>
            <p:cNvPr id="84" name="CustomShape 47"/>
            <p:cNvSpPr/>
            <p:nvPr/>
          </p:nvSpPr>
          <p:spPr>
            <a:xfrm>
              <a:off x="5166360" y="8739000"/>
              <a:ext cx="635688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rgbClr val="c00000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" name="CustomShape 48"/>
            <p:cNvSpPr/>
            <p:nvPr/>
          </p:nvSpPr>
          <p:spPr>
            <a:xfrm>
              <a:off x="11497320" y="8559720"/>
              <a:ext cx="2109600" cy="16131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000000"/>
                  </a:solidFill>
                  <a:latin typeface="굴림"/>
                  <a:ea typeface="DejaVu Sans"/>
                </a:rPr>
                <a:t>/board</a:t>
              </a:r>
              <a:r>
                <a:rPr b="1" lang="en-US" sz="1800" spc="-1" strike="noStrike">
                  <a:solidFill>
                    <a:srgbClr val="ff0000"/>
                  </a:solidFill>
                  <a:latin typeface="굴림"/>
                  <a:ea typeface="DejaVu Sans"/>
                </a:rPr>
                <a:t>/read</a:t>
              </a:r>
              <a:r>
                <a:rPr b="1" lang="en-US" sz="1800" spc="-1" strike="noStrike">
                  <a:solidFill>
                    <a:srgbClr val="000000"/>
                  </a:solidFill>
                  <a:latin typeface="굴림"/>
                  <a:ea typeface="DejaVu Sans"/>
                </a:rPr>
                <a:t>(</a:t>
              </a:r>
              <a:endParaRPr b="0" lang="en-US" sz="1800" spc="-1" strike="noStrike">
                <a:latin typeface="굴림"/>
              </a:endParaRPr>
            </a:p>
            <a:p>
              <a:pPr>
                <a:lnSpc>
                  <a:spcPct val="100000"/>
                </a:lnSpc>
              </a:pPr>
              <a:r>
                <a:rPr b="1" i="1" lang="en-US" sz="1400" spc="-1" strike="noStrike">
                  <a:solidFill>
                    <a:srgbClr val="a0a0a0"/>
                  </a:solidFill>
                  <a:latin typeface="Consolas"/>
                  <a:ea typeface="Consolas"/>
                </a:rPr>
                <a:t>@RequestParam</a:t>
              </a:r>
              <a:r>
                <a:rPr b="1" i="1" lang="en-US" sz="1400" spc="-1" strike="noStrike">
                  <a:solidFill>
                    <a:srgbClr val="000000"/>
                  </a:solidFill>
                  <a:latin typeface="Consolas"/>
                  <a:ea typeface="Consolas"/>
                </a:rPr>
                <a:t>(</a:t>
              </a:r>
              <a:r>
                <a:rPr b="1" lang="en-US" sz="1400" spc="-1" strike="noStrike">
                  <a:solidFill>
                    <a:srgbClr val="000000"/>
                  </a:solidFill>
                  <a:latin typeface="Consolas"/>
                  <a:ea typeface="Consolas"/>
                </a:rPr>
                <a:t>"no")</a:t>
              </a:r>
              <a:r>
                <a:rPr b="1" lang="en-US" sz="1400" spc="-1" strike="noStrike">
                  <a:solidFill>
                    <a:srgbClr val="d9e8f7"/>
                  </a:solidFill>
                  <a:latin typeface="Consolas"/>
                  <a:ea typeface="Consolas"/>
                </a:rPr>
                <a:t> </a:t>
              </a:r>
              <a:r>
                <a:rPr b="1" lang="en-US" sz="1400" spc="-1" strike="noStrike">
                  <a:solidFill>
                    <a:srgbClr val="cc6c1d"/>
                  </a:solidFill>
                  <a:latin typeface="Consolas"/>
                  <a:ea typeface="Consolas"/>
                </a:rPr>
                <a:t>int</a:t>
              </a:r>
              <a:r>
                <a:rPr b="1" lang="en-US" sz="1400" spc="-1" strike="noStrike">
                  <a:solidFill>
                    <a:srgbClr val="d9e8f7"/>
                  </a:solidFill>
                  <a:latin typeface="Consolas"/>
                  <a:ea typeface="Consolas"/>
                </a:rPr>
                <a:t> </a:t>
              </a:r>
              <a:r>
                <a:rPr b="1" lang="en-US" sz="1400" spc="-1" strike="noStrike">
                  <a:solidFill>
                    <a:srgbClr val="79abff"/>
                  </a:solidFill>
                  <a:latin typeface="Consolas"/>
                  <a:ea typeface="Consolas"/>
                </a:rPr>
                <a:t>no</a:t>
              </a:r>
              <a:r>
                <a:rPr b="1" lang="en-US" sz="1400" spc="-1" strike="noStrike">
                  <a:solidFill>
                    <a:srgbClr val="000000"/>
                  </a:solidFill>
                  <a:latin typeface="Consolas"/>
                  <a:ea typeface="Consolas"/>
                </a:rPr>
                <a:t>,</a:t>
              </a:r>
              <a:endParaRPr b="0" lang="en-US" sz="1400" spc="-1" strike="noStrike">
                <a:latin typeface="굴림"/>
              </a:endParaRPr>
            </a:p>
            <a:p>
              <a:pPr>
                <a:lnSpc>
                  <a:spcPct val="100000"/>
                </a:lnSpc>
              </a:pPr>
              <a:r>
                <a:rPr b="1" lang="en-US" sz="1400" spc="-1" strike="noStrike">
                  <a:solidFill>
                    <a:srgbClr val="80f2f6"/>
                  </a:solidFill>
                  <a:latin typeface="Consolas"/>
                  <a:ea typeface="Consolas"/>
                </a:rPr>
                <a:t>Model</a:t>
              </a:r>
              <a:r>
                <a:rPr b="1" lang="en-US" sz="1400" spc="-1" strike="noStrike">
                  <a:solidFill>
                    <a:srgbClr val="d9e8f7"/>
                  </a:solidFill>
                  <a:latin typeface="Consolas"/>
                  <a:ea typeface="Consolas"/>
                </a:rPr>
                <a:t> </a:t>
              </a:r>
              <a:r>
                <a:rPr b="1" lang="en-US" sz="1400" spc="-1" strike="noStrike">
                  <a:solidFill>
                    <a:srgbClr val="79abff"/>
                  </a:solidFill>
                  <a:latin typeface="Consolas"/>
                  <a:ea typeface="Consolas"/>
                </a:rPr>
                <a:t>model</a:t>
              </a:r>
              <a:r>
                <a:rPr b="1" lang="en-US" sz="1800" spc="-1" strike="noStrike">
                  <a:solidFill>
                    <a:srgbClr val="000000"/>
                  </a:solidFill>
                  <a:latin typeface="굴림"/>
                  <a:ea typeface="DejaVu Sans"/>
                </a:rPr>
                <a:t>){</a:t>
              </a:r>
              <a:endParaRPr b="0" lang="en-US" sz="1800" spc="-1" strike="noStrike">
                <a:latin typeface="굴림"/>
              </a:endParaRPr>
            </a:p>
            <a:p>
              <a:pPr>
                <a:lnSpc>
                  <a:spcPct val="100000"/>
                </a:lnSpc>
              </a:pPr>
              <a:endParaRPr b="0" lang="en-US" sz="1800" spc="-1" strike="noStrike">
                <a:latin typeface="굴림"/>
              </a:endParaRPr>
            </a:p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000000"/>
                  </a:solidFill>
                  <a:latin typeface="굴림"/>
                  <a:ea typeface="DejaVu Sans"/>
                </a:rPr>
                <a:t>}</a:t>
              </a:r>
              <a:endParaRPr b="0" lang="en-US" sz="1800" spc="-1" strike="noStrike">
                <a:latin typeface="굴림"/>
              </a:endParaRPr>
            </a:p>
          </p:txBody>
        </p:sp>
        <p:sp>
          <p:nvSpPr>
            <p:cNvPr id="86" name="CustomShape 49"/>
            <p:cNvSpPr/>
            <p:nvPr/>
          </p:nvSpPr>
          <p:spPr>
            <a:xfrm>
              <a:off x="878040" y="8559720"/>
              <a:ext cx="5385600" cy="33336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600" spc="-1" strike="noStrike" u="sng">
                  <a:solidFill>
                    <a:srgbClr val="0000ff"/>
                  </a:solidFill>
                  <a:uFillTx/>
                  <a:latin typeface="Consolas"/>
                  <a:ea typeface="Consolas"/>
                  <a:hlinkClick r:id="rId2"/>
                </a:rPr>
                <a:t>http://localhost:8088/mysite5/</a:t>
              </a:r>
              <a:r>
                <a:rPr b="0" lang="en-US" sz="1300" spc="-1" strike="noStrike">
                  <a:solidFill>
                    <a:srgbClr val="808080"/>
                  </a:solidFill>
                  <a:latin typeface="Consolas"/>
                  <a:ea typeface="Consolas"/>
                </a:rPr>
                <a:t>board/read?no=?</a:t>
              </a:r>
              <a:endParaRPr b="0" lang="en-US" sz="1300" spc="-1" strike="noStrike">
                <a:latin typeface="굴림"/>
              </a:endParaRPr>
            </a:p>
          </p:txBody>
        </p:sp>
        <p:sp>
          <p:nvSpPr>
            <p:cNvPr id="87" name="CustomShape 50"/>
            <p:cNvSpPr/>
            <p:nvPr/>
          </p:nvSpPr>
          <p:spPr>
            <a:xfrm>
              <a:off x="866520" y="8944200"/>
              <a:ext cx="1486440" cy="411120"/>
            </a:xfrm>
            <a:prstGeom prst="rect">
              <a:avLst/>
            </a:prstGeom>
            <a:solidFill>
              <a:srgbClr val="ffffff"/>
            </a:solidFill>
            <a:ln cap="rnd" w="12600">
              <a:solidFill>
                <a:srgbClr val="325490"/>
              </a:solidFill>
              <a:prstDash val="lg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요청화면</a:t>
              </a:r>
              <a:endParaRPr b="0" lang="en-US" sz="1800" spc="-1" strike="noStrike">
                <a:latin typeface="굴림"/>
              </a:endParaRPr>
            </a:p>
          </p:txBody>
        </p:sp>
        <p:sp>
          <p:nvSpPr>
            <p:cNvPr id="88" name="CustomShape 51"/>
            <p:cNvSpPr/>
            <p:nvPr/>
          </p:nvSpPr>
          <p:spPr>
            <a:xfrm>
              <a:off x="789120" y="8064000"/>
              <a:ext cx="241776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000000"/>
                  </a:solidFill>
                  <a:latin typeface="굴림"/>
                  <a:ea typeface="DejaVu Sans"/>
                </a:rPr>
                <a:t>■</a:t>
              </a:r>
              <a:r>
                <a:rPr b="1" lang="en-US" sz="1800" spc="-1" strike="noStrike">
                  <a:solidFill>
                    <a:srgbClr val="000000"/>
                  </a:solidFill>
                  <a:latin typeface="굴림"/>
                  <a:ea typeface="DejaVu Sans"/>
                </a:rPr>
                <a:t>board </a:t>
              </a:r>
              <a:r>
                <a:rPr b="1" lang="en-US" sz="1800" spc="-1" strike="noStrike">
                  <a:solidFill>
                    <a:srgbClr val="000000"/>
                  </a:solidFill>
                  <a:latin typeface="굴림"/>
                  <a:ea typeface="DejaVu Sans"/>
                </a:rPr>
                <a:t>리스트 읽기</a:t>
              </a:r>
              <a:endParaRPr b="0" lang="en-US" sz="1800" spc="-1" strike="noStrike">
                <a:latin typeface="굴림"/>
              </a:endParaRPr>
            </a:p>
          </p:txBody>
        </p:sp>
      </p:grpSp>
      <p:sp>
        <p:nvSpPr>
          <p:cNvPr id="89" name="CustomShape 52"/>
          <p:cNvSpPr/>
          <p:nvPr/>
        </p:nvSpPr>
        <p:spPr>
          <a:xfrm>
            <a:off x="17856000" y="4346280"/>
            <a:ext cx="209376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굴림"/>
                <a:ea typeface="DejaVu Sans"/>
              </a:rPr>
              <a:t>List&lt;BoardVo&gt;</a:t>
            </a:r>
            <a:endParaRPr b="0" lang="en-US" sz="1600" spc="-1" strike="noStrike">
              <a:latin typeface="굴림"/>
            </a:endParaRPr>
          </a:p>
        </p:txBody>
      </p:sp>
      <p:sp>
        <p:nvSpPr>
          <p:cNvPr id="90" name="CustomShape 53"/>
          <p:cNvSpPr/>
          <p:nvPr/>
        </p:nvSpPr>
        <p:spPr>
          <a:xfrm>
            <a:off x="13392000" y="4248000"/>
            <a:ext cx="209376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굴림"/>
                <a:ea typeface="DejaVu Sans"/>
              </a:rPr>
              <a:t>List&lt;BoardVo&gt;</a:t>
            </a:r>
            <a:endParaRPr b="0" lang="en-US" sz="1600" spc="-1" strike="noStrike">
              <a:latin typeface="굴림"/>
            </a:endParaRPr>
          </a:p>
        </p:txBody>
      </p:sp>
      <p:sp>
        <p:nvSpPr>
          <p:cNvPr id="91" name="CustomShape 54"/>
          <p:cNvSpPr/>
          <p:nvPr/>
        </p:nvSpPr>
        <p:spPr>
          <a:xfrm>
            <a:off x="8993880" y="4706280"/>
            <a:ext cx="209376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굴림"/>
                <a:ea typeface="DejaVu Sans"/>
              </a:rPr>
              <a:t>List&lt;BoardVo&gt;</a:t>
            </a:r>
            <a:endParaRPr b="0" lang="en-US" sz="1600" spc="-1" strike="noStrike">
              <a:latin typeface="굴림"/>
            </a:endParaRPr>
          </a:p>
        </p:txBody>
      </p:sp>
      <p:sp>
        <p:nvSpPr>
          <p:cNvPr id="92" name="CustomShape 55"/>
          <p:cNvSpPr/>
          <p:nvPr/>
        </p:nvSpPr>
        <p:spPr>
          <a:xfrm>
            <a:off x="13601160" y="9026280"/>
            <a:ext cx="209376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굴림"/>
                <a:ea typeface="DejaVu Sans"/>
              </a:rPr>
              <a:t>boardVo</a:t>
            </a:r>
            <a:endParaRPr b="0" lang="en-US" sz="1600" spc="-1" strike="noStrike">
              <a:latin typeface="굴림"/>
            </a:endParaRPr>
          </a:p>
        </p:txBody>
      </p:sp>
      <p:grpSp>
        <p:nvGrpSpPr>
          <p:cNvPr id="93" name="Group 56"/>
          <p:cNvGrpSpPr/>
          <p:nvPr/>
        </p:nvGrpSpPr>
        <p:grpSpPr>
          <a:xfrm>
            <a:off x="13562640" y="8638920"/>
            <a:ext cx="1772280" cy="292680"/>
            <a:chOff x="13562640" y="8638920"/>
            <a:chExt cx="1772280" cy="292680"/>
          </a:xfrm>
        </p:grpSpPr>
        <p:sp>
          <p:nvSpPr>
            <p:cNvPr id="94" name="CustomShape 57"/>
            <p:cNvSpPr/>
            <p:nvPr/>
          </p:nvSpPr>
          <p:spPr>
            <a:xfrm flipV="1">
              <a:off x="13574160" y="8638560"/>
              <a:ext cx="1760760" cy="118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rgbClr val="c00000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" name="CustomShape 58"/>
            <p:cNvSpPr/>
            <p:nvPr/>
          </p:nvSpPr>
          <p:spPr>
            <a:xfrm flipH="1">
              <a:off x="13562640" y="8931240"/>
              <a:ext cx="175536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rgbClr val="0070c0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6" name="CustomShape 59"/>
          <p:cNvSpPr/>
          <p:nvPr/>
        </p:nvSpPr>
        <p:spPr>
          <a:xfrm>
            <a:off x="15855840" y="8568000"/>
            <a:ext cx="26470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굴림"/>
                <a:ea typeface="DejaVu Sans"/>
              </a:rPr>
              <a:t>read(</a:t>
            </a:r>
            <a:r>
              <a:rPr b="1" lang="en-US" sz="1400" spc="-1" strike="noStrike">
                <a:solidFill>
                  <a:srgbClr val="cc6c1d"/>
                </a:solidFill>
                <a:latin typeface="Consolas"/>
                <a:ea typeface="Consolas"/>
              </a:rPr>
              <a:t>int</a:t>
            </a:r>
            <a:r>
              <a:rPr b="1" lang="en-US" sz="1400" spc="-1" strike="noStrike">
                <a:solidFill>
                  <a:srgbClr val="d9e8f7"/>
                </a:solidFill>
                <a:latin typeface="Consolas"/>
                <a:ea typeface="Consolas"/>
              </a:rPr>
              <a:t> </a:t>
            </a:r>
            <a:r>
              <a:rPr b="1" lang="en-US" sz="1400" spc="-1" strike="noStrike">
                <a:solidFill>
                  <a:srgbClr val="79abff"/>
                </a:solidFill>
                <a:latin typeface="Consolas"/>
                <a:ea typeface="Consolas"/>
              </a:rPr>
              <a:t>no</a:t>
            </a:r>
            <a:r>
              <a:rPr b="1" lang="en-US" sz="1800" spc="-1" strike="noStrike">
                <a:solidFill>
                  <a:srgbClr val="000000"/>
                </a:solidFill>
                <a:latin typeface="굴림"/>
                <a:ea typeface="DejaVu Sans"/>
              </a:rPr>
              <a:t>)</a:t>
            </a:r>
            <a:endParaRPr b="0" lang="en-US" sz="1800" spc="-1" strike="noStrike">
              <a:latin typeface="굴림"/>
            </a:endParaRPr>
          </a:p>
        </p:txBody>
      </p:sp>
      <p:grpSp>
        <p:nvGrpSpPr>
          <p:cNvPr id="97" name="Group 60"/>
          <p:cNvGrpSpPr/>
          <p:nvPr/>
        </p:nvGrpSpPr>
        <p:grpSpPr>
          <a:xfrm>
            <a:off x="17998200" y="8640000"/>
            <a:ext cx="1772280" cy="292680"/>
            <a:chOff x="17998200" y="8640000"/>
            <a:chExt cx="1772280" cy="292680"/>
          </a:xfrm>
        </p:grpSpPr>
        <p:sp>
          <p:nvSpPr>
            <p:cNvPr id="98" name="CustomShape 61"/>
            <p:cNvSpPr/>
            <p:nvPr/>
          </p:nvSpPr>
          <p:spPr>
            <a:xfrm flipV="1">
              <a:off x="18009720" y="8639640"/>
              <a:ext cx="1760760" cy="118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rgbClr val="c00000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" name="CustomShape 62"/>
            <p:cNvSpPr/>
            <p:nvPr/>
          </p:nvSpPr>
          <p:spPr>
            <a:xfrm flipH="1">
              <a:off x="17998200" y="8932320"/>
              <a:ext cx="175536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rgbClr val="0070c0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0" name="CustomShape 63"/>
          <p:cNvSpPr/>
          <p:nvPr/>
        </p:nvSpPr>
        <p:spPr>
          <a:xfrm>
            <a:off x="17856000" y="9098280"/>
            <a:ext cx="209376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굴림"/>
                <a:ea typeface="DejaVu Sans"/>
              </a:rPr>
              <a:t>boardVo</a:t>
            </a:r>
            <a:endParaRPr b="0" lang="en-US" sz="1600" spc="-1" strike="noStrike">
              <a:latin typeface="굴림"/>
            </a:endParaRPr>
          </a:p>
        </p:txBody>
      </p:sp>
      <p:sp>
        <p:nvSpPr>
          <p:cNvPr id="101" name="CustomShape 64"/>
          <p:cNvSpPr/>
          <p:nvPr/>
        </p:nvSpPr>
        <p:spPr>
          <a:xfrm>
            <a:off x="20053800" y="8669160"/>
            <a:ext cx="26470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굴림"/>
                <a:ea typeface="DejaVu Sans"/>
              </a:rPr>
              <a:t>selectOne(</a:t>
            </a:r>
            <a:r>
              <a:rPr b="1" lang="en-US" sz="1400" spc="-1" strike="noStrike">
                <a:solidFill>
                  <a:srgbClr val="cc6c1d"/>
                </a:solidFill>
                <a:latin typeface="Consolas"/>
                <a:ea typeface="Consolas"/>
              </a:rPr>
              <a:t>int</a:t>
            </a:r>
            <a:r>
              <a:rPr b="1" lang="en-US" sz="1400" spc="-1" strike="noStrike">
                <a:solidFill>
                  <a:srgbClr val="d9e8f7"/>
                </a:solidFill>
                <a:latin typeface="Consolas"/>
                <a:ea typeface="Consolas"/>
              </a:rPr>
              <a:t> </a:t>
            </a:r>
            <a:r>
              <a:rPr b="1" lang="en-US" sz="1400" spc="-1" strike="noStrike">
                <a:solidFill>
                  <a:srgbClr val="79abff"/>
                </a:solidFill>
                <a:latin typeface="Consolas"/>
                <a:ea typeface="Consolas"/>
              </a:rPr>
              <a:t>no</a:t>
            </a:r>
            <a:r>
              <a:rPr b="1" lang="en-US" sz="1800" spc="-1" strike="noStrike">
                <a:solidFill>
                  <a:srgbClr val="000000"/>
                </a:solidFill>
                <a:latin typeface="굴림"/>
                <a:ea typeface="DejaVu Sans"/>
              </a:rPr>
              <a:t>)</a:t>
            </a:r>
            <a:endParaRPr b="0" lang="en-US" sz="1800" spc="-1" strike="noStrike">
              <a:latin typeface="굴림"/>
            </a:endParaRPr>
          </a:p>
        </p:txBody>
      </p:sp>
      <p:grpSp>
        <p:nvGrpSpPr>
          <p:cNvPr id="102" name="Group 65"/>
          <p:cNvGrpSpPr/>
          <p:nvPr/>
        </p:nvGrpSpPr>
        <p:grpSpPr>
          <a:xfrm>
            <a:off x="22102920" y="8854200"/>
            <a:ext cx="1914480" cy="234000"/>
            <a:chOff x="22102920" y="8854200"/>
            <a:chExt cx="1914480" cy="234000"/>
          </a:xfrm>
        </p:grpSpPr>
        <p:sp>
          <p:nvSpPr>
            <p:cNvPr id="103" name="CustomShape 66"/>
            <p:cNvSpPr/>
            <p:nvPr/>
          </p:nvSpPr>
          <p:spPr>
            <a:xfrm flipV="1">
              <a:off x="22114080" y="8854200"/>
              <a:ext cx="1903320" cy="9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rgbClr val="c00000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" name="CustomShape 67"/>
            <p:cNvSpPr/>
            <p:nvPr/>
          </p:nvSpPr>
          <p:spPr>
            <a:xfrm flipH="1">
              <a:off x="22102560" y="9087840"/>
              <a:ext cx="189756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rgbClr val="0070c0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5" name="Group 68"/>
          <p:cNvGrpSpPr/>
          <p:nvPr/>
        </p:nvGrpSpPr>
        <p:grpSpPr>
          <a:xfrm>
            <a:off x="28006200" y="8993880"/>
            <a:ext cx="1867680" cy="294120"/>
            <a:chOff x="28006200" y="8993880"/>
            <a:chExt cx="1867680" cy="294120"/>
          </a:xfrm>
        </p:grpSpPr>
        <p:sp>
          <p:nvSpPr>
            <p:cNvPr id="106" name="CustomShape 69"/>
            <p:cNvSpPr/>
            <p:nvPr/>
          </p:nvSpPr>
          <p:spPr>
            <a:xfrm>
              <a:off x="28009440" y="8993880"/>
              <a:ext cx="18644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rgbClr val="c00000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" name="CustomShape 70"/>
            <p:cNvSpPr/>
            <p:nvPr/>
          </p:nvSpPr>
          <p:spPr>
            <a:xfrm flipH="1">
              <a:off x="28006200" y="9287640"/>
              <a:ext cx="186552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rgbClr val="0070c0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8" name="CustomShape 71"/>
          <p:cNvSpPr/>
          <p:nvPr/>
        </p:nvSpPr>
        <p:spPr>
          <a:xfrm>
            <a:off x="24192000" y="8779320"/>
            <a:ext cx="42937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굴림"/>
                <a:ea typeface="DejaVu Sans"/>
              </a:rPr>
              <a:t>selectOne(</a:t>
            </a:r>
            <a:r>
              <a:rPr b="1" lang="en-US" sz="1800" spc="-1" strike="noStrike">
                <a:solidFill>
                  <a:srgbClr val="000000"/>
                </a:solidFill>
                <a:latin typeface="Consolas"/>
                <a:ea typeface="Consolas"/>
              </a:rPr>
              <a:t>"board.selectOne"</a:t>
            </a:r>
            <a:r>
              <a:rPr b="1" lang="en-US" sz="1800" spc="-1" strike="noStrike">
                <a:solidFill>
                  <a:srgbClr val="000000"/>
                </a:solidFill>
                <a:latin typeface="굴림"/>
                <a:ea typeface="DejaVu Sans"/>
              </a:rPr>
              <a:t>)</a:t>
            </a:r>
            <a:endParaRPr b="0" lang="en-US" sz="1800" spc="-1" strike="noStrike">
              <a:latin typeface="굴림"/>
            </a:endParaRPr>
          </a:p>
        </p:txBody>
      </p:sp>
      <p:sp>
        <p:nvSpPr>
          <p:cNvPr id="109" name="CustomShape 72"/>
          <p:cNvSpPr/>
          <p:nvPr/>
        </p:nvSpPr>
        <p:spPr>
          <a:xfrm>
            <a:off x="22529160" y="9216000"/>
            <a:ext cx="209376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굴림"/>
                <a:ea typeface="DejaVu Sans"/>
              </a:rPr>
              <a:t>boardVo</a:t>
            </a:r>
            <a:endParaRPr b="0" lang="en-US" sz="1600" spc="-1" strike="noStrike">
              <a:latin typeface="굴림"/>
            </a:endParaRPr>
          </a:p>
        </p:txBody>
      </p:sp>
      <p:sp>
        <p:nvSpPr>
          <p:cNvPr id="110" name="CustomShape 73"/>
          <p:cNvSpPr/>
          <p:nvPr/>
        </p:nvSpPr>
        <p:spPr>
          <a:xfrm>
            <a:off x="30559320" y="19292040"/>
            <a:ext cx="32803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굴림"/>
                <a:ea typeface="굴림"/>
              </a:rPr>
              <a:t>id=</a:t>
            </a:r>
            <a:r>
              <a:rPr b="1" lang="en-US" sz="1800" spc="-1" strike="noStrike">
                <a:solidFill>
                  <a:srgbClr val="000000"/>
                </a:solidFill>
                <a:latin typeface="Consolas"/>
                <a:ea typeface="Consolas"/>
              </a:rPr>
              <a:t>insert</a:t>
            </a:r>
            <a:endParaRPr b="0" lang="en-US" sz="1800" spc="-1" strike="noStrike">
              <a:latin typeface="굴림"/>
            </a:endParaRPr>
          </a:p>
        </p:txBody>
      </p:sp>
      <p:grpSp>
        <p:nvGrpSpPr>
          <p:cNvPr id="111" name="Group 74"/>
          <p:cNvGrpSpPr/>
          <p:nvPr/>
        </p:nvGrpSpPr>
        <p:grpSpPr>
          <a:xfrm>
            <a:off x="1368000" y="18603720"/>
            <a:ext cx="28866960" cy="3505680"/>
            <a:chOff x="1368000" y="18603720"/>
            <a:chExt cx="28866960" cy="3505680"/>
          </a:xfrm>
        </p:grpSpPr>
        <p:sp>
          <p:nvSpPr>
            <p:cNvPr id="112" name="CustomShape 75"/>
            <p:cNvSpPr/>
            <p:nvPr/>
          </p:nvSpPr>
          <p:spPr>
            <a:xfrm flipV="1">
              <a:off x="6984000" y="19344600"/>
              <a:ext cx="4722120" cy="136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rgbClr val="c00000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" name="CustomShape 76"/>
            <p:cNvSpPr/>
            <p:nvPr/>
          </p:nvSpPr>
          <p:spPr>
            <a:xfrm>
              <a:off x="11693520" y="19180800"/>
              <a:ext cx="3282120" cy="14000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000000"/>
                  </a:solidFill>
                  <a:latin typeface="굴림"/>
                  <a:ea typeface="DejaVu Sans"/>
                </a:rPr>
                <a:t>board</a:t>
              </a:r>
              <a:r>
                <a:rPr b="1" lang="en-US" sz="1800" spc="-1" strike="noStrike">
                  <a:solidFill>
                    <a:srgbClr val="ff0000"/>
                  </a:solidFill>
                  <a:latin typeface="굴림"/>
                  <a:ea typeface="DejaVu Sans"/>
                </a:rPr>
                <a:t>/write</a:t>
              </a:r>
              <a:r>
                <a:rPr b="1" lang="en-US" sz="1800" spc="-1" strike="noStrike">
                  <a:solidFill>
                    <a:srgbClr val="000000"/>
                  </a:solidFill>
                  <a:latin typeface="굴림"/>
                  <a:ea typeface="DejaVu Sans"/>
                </a:rPr>
                <a:t>(</a:t>
              </a:r>
              <a:r>
                <a:rPr b="1" i="1" lang="en-US" sz="1400" spc="-1" strike="noStrike">
                  <a:solidFill>
                    <a:srgbClr val="a0a0a0"/>
                  </a:solidFill>
                  <a:latin typeface="Consolas"/>
                  <a:ea typeface="Consolas"/>
                </a:rPr>
                <a:t>@ModelAttribute</a:t>
              </a:r>
              <a:r>
                <a:rPr b="1" lang="en-US" sz="1400" spc="-1" strike="noStrike">
                  <a:solidFill>
                    <a:srgbClr val="f9faf4"/>
                  </a:solidFill>
                  <a:latin typeface="Consolas"/>
                  <a:ea typeface="Consolas"/>
                </a:rPr>
                <a:t>(</a:t>
              </a:r>
              <a:r>
                <a:rPr b="1" lang="en-US" sz="1400" spc="-1" strike="noStrike">
                  <a:solidFill>
                    <a:srgbClr val="17c6a3"/>
                  </a:solidFill>
                  <a:latin typeface="Consolas"/>
                  <a:ea typeface="Consolas"/>
                </a:rPr>
                <a:t>"boardVo"</a:t>
              </a:r>
              <a:r>
                <a:rPr b="1" lang="en-US" sz="1400" spc="-1" strike="noStrike">
                  <a:solidFill>
                    <a:srgbClr val="f9faf4"/>
                  </a:solidFill>
                  <a:latin typeface="Consolas"/>
                  <a:ea typeface="Consolas"/>
                </a:rPr>
                <a:t>)</a:t>
              </a:r>
              <a:r>
                <a:rPr b="1" lang="en-US" sz="1400" spc="-1" strike="noStrike">
                  <a:solidFill>
                    <a:srgbClr val="d9e8f7"/>
                  </a:solidFill>
                  <a:latin typeface="Consolas"/>
                  <a:ea typeface="Consolas"/>
                </a:rPr>
                <a:t> </a:t>
              </a:r>
              <a:r>
                <a:rPr b="1" lang="en-US" sz="1400" spc="-1" strike="noStrike">
                  <a:solidFill>
                    <a:srgbClr val="1290c3"/>
                  </a:solidFill>
                  <a:latin typeface="Consolas"/>
                  <a:ea typeface="Consolas"/>
                </a:rPr>
                <a:t>BoardVo</a:t>
              </a:r>
              <a:r>
                <a:rPr b="1" lang="en-US" sz="1400" spc="-1" strike="noStrike">
                  <a:solidFill>
                    <a:srgbClr val="d9e8f7"/>
                  </a:solidFill>
                  <a:latin typeface="Consolas"/>
                  <a:ea typeface="Consolas"/>
                </a:rPr>
                <a:t> </a:t>
              </a:r>
              <a:r>
                <a:rPr b="1" lang="en-US" sz="1400" spc="-1" strike="noStrike">
                  <a:solidFill>
                    <a:srgbClr val="79abff"/>
                  </a:solidFill>
                  <a:latin typeface="Consolas"/>
                  <a:ea typeface="Consolas"/>
                </a:rPr>
                <a:t>boardVo</a:t>
              </a:r>
              <a:r>
                <a:rPr b="1" lang="en-US" sz="1800" spc="-1" strike="noStrike">
                  <a:solidFill>
                    <a:srgbClr val="000000"/>
                  </a:solidFill>
                  <a:latin typeface="굴림"/>
                  <a:ea typeface="DejaVu Sans"/>
                </a:rPr>
                <a:t>){</a:t>
              </a:r>
              <a:endParaRPr b="0" lang="en-US" sz="1800" spc="-1" strike="noStrike">
                <a:latin typeface="굴림"/>
              </a:endParaRPr>
            </a:p>
            <a:p>
              <a:pPr>
                <a:lnSpc>
                  <a:spcPct val="100000"/>
                </a:lnSpc>
              </a:pPr>
              <a:endParaRPr b="0" lang="en-US" sz="1800" spc="-1" strike="noStrike">
                <a:latin typeface="굴림"/>
              </a:endParaRPr>
            </a:p>
            <a:p>
              <a:pPr>
                <a:lnSpc>
                  <a:spcPct val="100000"/>
                </a:lnSpc>
              </a:pPr>
              <a:r>
                <a:rPr b="1" lang="en-US" sz="1400" spc="-1" strike="noStrike">
                  <a:solidFill>
                    <a:srgbClr val="000000"/>
                  </a:solidFill>
                  <a:latin typeface="굴림"/>
                  <a:ea typeface="DejaVu Sans"/>
                </a:rPr>
                <a:t>}</a:t>
              </a:r>
              <a:endParaRPr b="0" lang="en-US" sz="1400" spc="-1" strike="noStrike">
                <a:latin typeface="굴림"/>
              </a:endParaRPr>
            </a:p>
          </p:txBody>
        </p:sp>
        <p:sp>
          <p:nvSpPr>
            <p:cNvPr id="114" name="CustomShape 77"/>
            <p:cNvSpPr/>
            <p:nvPr/>
          </p:nvSpPr>
          <p:spPr>
            <a:xfrm>
              <a:off x="1484640" y="19180800"/>
              <a:ext cx="6950520" cy="38196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20000"/>
                </a:lnSpc>
              </a:pPr>
              <a:r>
                <a:rPr b="0" lang="en-US" sz="1600" spc="-1" strike="noStrike" u="sng">
                  <a:solidFill>
                    <a:srgbClr val="0000ff"/>
                  </a:solidFill>
                  <a:uFillTx/>
                  <a:latin typeface="Consolas"/>
                  <a:ea typeface="Consolas"/>
                  <a:hlinkClick r:id="rId3"/>
                </a:rPr>
                <a:t>http://localhost:8088/mysite5/</a:t>
              </a:r>
              <a:r>
                <a:rPr b="0" lang="en-US" sz="1300" spc="-1" strike="noStrike">
                  <a:solidFill>
                    <a:srgbClr val="808080"/>
                  </a:solidFill>
                  <a:latin typeface="Consolas"/>
                  <a:ea typeface="Consolas"/>
                </a:rPr>
                <a:t>board/write?title=?&amp;content=?&amp;userNo=?</a:t>
              </a:r>
              <a:endParaRPr b="0" lang="en-US" sz="1300" spc="-1" strike="noStrike">
                <a:latin typeface="굴림"/>
              </a:endParaRPr>
            </a:p>
          </p:txBody>
        </p:sp>
        <p:grpSp>
          <p:nvGrpSpPr>
            <p:cNvPr id="115" name="Group 78"/>
            <p:cNvGrpSpPr/>
            <p:nvPr/>
          </p:nvGrpSpPr>
          <p:grpSpPr>
            <a:xfrm>
              <a:off x="19151640" y="19382760"/>
              <a:ext cx="2041200" cy="389160"/>
              <a:chOff x="19151640" y="19382760"/>
              <a:chExt cx="2041200" cy="389160"/>
            </a:xfrm>
          </p:grpSpPr>
          <p:sp>
            <p:nvSpPr>
              <p:cNvPr id="116" name="CustomShape 79"/>
              <p:cNvSpPr/>
              <p:nvPr/>
            </p:nvSpPr>
            <p:spPr>
              <a:xfrm flipV="1">
                <a:off x="19163160" y="19382760"/>
                <a:ext cx="2029680" cy="165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38160">
                <a:solidFill>
                  <a:srgbClr val="c00000"/>
                </a:solidFill>
                <a:miter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7" name="CustomShape 80"/>
              <p:cNvSpPr/>
              <p:nvPr/>
            </p:nvSpPr>
            <p:spPr>
              <a:xfrm flipH="1">
                <a:off x="19151280" y="19771560"/>
                <a:ext cx="202356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38160">
                <a:solidFill>
                  <a:srgbClr val="0070c0"/>
                </a:solidFill>
                <a:miter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18" name="CustomShape 81"/>
            <p:cNvSpPr/>
            <p:nvPr/>
          </p:nvSpPr>
          <p:spPr>
            <a:xfrm>
              <a:off x="21213000" y="19282680"/>
              <a:ext cx="262980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000000"/>
                  </a:solidFill>
                  <a:latin typeface="굴림"/>
                  <a:ea typeface="DejaVu Sans"/>
                </a:rPr>
                <a:t>insert(</a:t>
              </a:r>
              <a:r>
                <a:rPr b="1" lang="en-US" sz="1400" spc="-1" strike="noStrike">
                  <a:solidFill>
                    <a:srgbClr val="1290c3"/>
                  </a:solidFill>
                  <a:latin typeface="Consolas"/>
                  <a:ea typeface="Consolas"/>
                </a:rPr>
                <a:t>BoardVo</a:t>
              </a:r>
              <a:r>
                <a:rPr b="1" lang="en-US" sz="1400" spc="-1" strike="noStrike">
                  <a:solidFill>
                    <a:srgbClr val="d9e8f7"/>
                  </a:solidFill>
                  <a:latin typeface="Consolas"/>
                  <a:ea typeface="Consolas"/>
                </a:rPr>
                <a:t> </a:t>
              </a:r>
              <a:r>
                <a:rPr b="1" lang="en-US" sz="1400" spc="-1" strike="noStrike">
                  <a:solidFill>
                    <a:srgbClr val="79abff"/>
                  </a:solidFill>
                  <a:latin typeface="Consolas"/>
                  <a:ea typeface="Consolas"/>
                </a:rPr>
                <a:t>boardVo</a:t>
              </a:r>
              <a:r>
                <a:rPr b="1" lang="en-US" sz="1800" spc="-1" strike="noStrike">
                  <a:solidFill>
                    <a:srgbClr val="000000"/>
                  </a:solidFill>
                  <a:latin typeface="굴림"/>
                  <a:ea typeface="DejaVu Sans"/>
                </a:rPr>
                <a:t>	</a:t>
              </a:r>
              <a:r>
                <a:rPr b="1" lang="en-US" sz="1800" spc="-1" strike="noStrike">
                  <a:solidFill>
                    <a:srgbClr val="000000"/>
                  </a:solidFill>
                  <a:latin typeface="굴림"/>
                  <a:ea typeface="DejaVu Sans"/>
                </a:rPr>
                <a:t>)</a:t>
              </a:r>
              <a:endParaRPr b="0" lang="en-US" sz="1800" spc="-1" strike="noStrike">
                <a:latin typeface="굴림"/>
              </a:endParaRPr>
            </a:p>
          </p:txBody>
        </p:sp>
        <p:sp>
          <p:nvSpPr>
            <p:cNvPr id="119" name="CustomShape 82"/>
            <p:cNvSpPr/>
            <p:nvPr/>
          </p:nvSpPr>
          <p:spPr>
            <a:xfrm>
              <a:off x="25533000" y="19296720"/>
              <a:ext cx="463428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000000"/>
                  </a:solidFill>
                  <a:latin typeface="굴림"/>
                  <a:ea typeface="DejaVu Sans"/>
                </a:rPr>
                <a:t>insert(</a:t>
              </a:r>
              <a:r>
                <a:rPr b="1" lang="en-US" sz="1800" spc="-1" strike="noStrike">
                  <a:solidFill>
                    <a:srgbClr val="000000"/>
                  </a:solidFill>
                  <a:latin typeface="Consolas"/>
                  <a:ea typeface="Consolas"/>
                </a:rPr>
                <a:t>"board.insert"</a:t>
              </a:r>
              <a:r>
                <a:rPr b="1" lang="en-US" sz="1800" spc="-1" strike="noStrike">
                  <a:solidFill>
                    <a:srgbClr val="000000"/>
                  </a:solidFill>
                  <a:latin typeface="굴림"/>
                  <a:ea typeface="DejaVu Sans"/>
                </a:rPr>
                <a:t>)</a:t>
              </a:r>
              <a:endParaRPr b="0" lang="en-US" sz="1800" spc="-1" strike="noStrike">
                <a:latin typeface="굴림"/>
              </a:endParaRPr>
            </a:p>
          </p:txBody>
        </p:sp>
        <p:grpSp>
          <p:nvGrpSpPr>
            <p:cNvPr id="120" name="Group 83"/>
            <p:cNvGrpSpPr/>
            <p:nvPr/>
          </p:nvGrpSpPr>
          <p:grpSpPr>
            <a:xfrm>
              <a:off x="28379160" y="19296720"/>
              <a:ext cx="1855800" cy="294480"/>
              <a:chOff x="28379160" y="19296720"/>
              <a:chExt cx="1855800" cy="294480"/>
            </a:xfrm>
          </p:grpSpPr>
          <p:sp>
            <p:nvSpPr>
              <p:cNvPr id="121" name="CustomShape 84"/>
              <p:cNvSpPr/>
              <p:nvPr/>
            </p:nvSpPr>
            <p:spPr>
              <a:xfrm>
                <a:off x="28382760" y="19296720"/>
                <a:ext cx="185220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38160">
                <a:solidFill>
                  <a:srgbClr val="c00000"/>
                </a:solidFill>
                <a:miter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2" name="CustomShape 85"/>
              <p:cNvSpPr/>
              <p:nvPr/>
            </p:nvSpPr>
            <p:spPr>
              <a:xfrm flipH="1">
                <a:off x="28379160" y="19590840"/>
                <a:ext cx="185328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38160">
                <a:solidFill>
                  <a:srgbClr val="0070c0"/>
                </a:solidFill>
                <a:miter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23" name="Group 86"/>
            <p:cNvGrpSpPr/>
            <p:nvPr/>
          </p:nvGrpSpPr>
          <p:grpSpPr>
            <a:xfrm>
              <a:off x="23771160" y="19385280"/>
              <a:ext cx="1680480" cy="225000"/>
              <a:chOff x="23771160" y="19385280"/>
              <a:chExt cx="1680480" cy="225000"/>
            </a:xfrm>
          </p:grpSpPr>
          <p:sp>
            <p:nvSpPr>
              <p:cNvPr id="124" name="CustomShape 87"/>
              <p:cNvSpPr/>
              <p:nvPr/>
            </p:nvSpPr>
            <p:spPr>
              <a:xfrm flipV="1">
                <a:off x="23843160" y="19384920"/>
                <a:ext cx="160848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38160">
                <a:solidFill>
                  <a:srgbClr val="c00000"/>
                </a:solidFill>
                <a:miter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5" name="CustomShape 88"/>
              <p:cNvSpPr/>
              <p:nvPr/>
            </p:nvSpPr>
            <p:spPr>
              <a:xfrm flipH="1">
                <a:off x="23770800" y="19609920"/>
                <a:ext cx="166284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38160">
                <a:solidFill>
                  <a:srgbClr val="0070c0"/>
                </a:solidFill>
                <a:miter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26" name="CustomShape 89"/>
            <p:cNvSpPr/>
            <p:nvPr/>
          </p:nvSpPr>
          <p:spPr>
            <a:xfrm>
              <a:off x="1473120" y="19565280"/>
              <a:ext cx="1476720" cy="411120"/>
            </a:xfrm>
            <a:prstGeom prst="rect">
              <a:avLst/>
            </a:prstGeom>
            <a:solidFill>
              <a:srgbClr val="ffffff"/>
            </a:solidFill>
            <a:ln cap="rnd" w="12600">
              <a:solidFill>
                <a:srgbClr val="325490"/>
              </a:solidFill>
              <a:prstDash val="lg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요청화면</a:t>
              </a:r>
              <a:endParaRPr b="0" lang="en-US" sz="1800" spc="-1" strike="noStrike">
                <a:latin typeface="굴림"/>
              </a:endParaRPr>
            </a:p>
          </p:txBody>
        </p:sp>
        <p:sp>
          <p:nvSpPr>
            <p:cNvPr id="127" name="CustomShape 90"/>
            <p:cNvSpPr/>
            <p:nvPr/>
          </p:nvSpPr>
          <p:spPr>
            <a:xfrm>
              <a:off x="1368000" y="18603720"/>
              <a:ext cx="240192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000000"/>
                  </a:solidFill>
                  <a:latin typeface="굴림"/>
                  <a:ea typeface="DejaVu Sans"/>
                </a:rPr>
                <a:t>■</a:t>
              </a:r>
              <a:r>
                <a:rPr b="1" lang="en-US" sz="1800" spc="-1" strike="noStrike">
                  <a:solidFill>
                    <a:srgbClr val="000000"/>
                  </a:solidFill>
                  <a:latin typeface="굴림"/>
                  <a:ea typeface="DejaVu Sans"/>
                </a:rPr>
                <a:t>board </a:t>
              </a:r>
              <a:r>
                <a:rPr b="1" lang="en-US" sz="1800" spc="-1" strike="noStrike">
                  <a:solidFill>
                    <a:srgbClr val="000000"/>
                  </a:solidFill>
                  <a:latin typeface="굴림"/>
                  <a:ea typeface="DejaVu Sans"/>
                </a:rPr>
                <a:t>쓰기</a:t>
              </a:r>
              <a:endParaRPr b="0" lang="en-US" sz="1800" spc="-1" strike="noStrike">
                <a:latin typeface="굴림"/>
              </a:endParaRPr>
            </a:p>
          </p:txBody>
        </p:sp>
        <p:sp>
          <p:nvSpPr>
            <p:cNvPr id="128" name="CustomShape 91"/>
            <p:cNvSpPr/>
            <p:nvPr/>
          </p:nvSpPr>
          <p:spPr>
            <a:xfrm flipV="1">
              <a:off x="3011760" y="19595160"/>
              <a:ext cx="349920" cy="2282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6480">
              <a:solidFill>
                <a:srgbClr val="4472c4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" name="CustomShape 92"/>
            <p:cNvSpPr/>
            <p:nvPr/>
          </p:nvSpPr>
          <p:spPr>
            <a:xfrm>
              <a:off x="23974200" y="19676160"/>
              <a:ext cx="1220760" cy="3330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600" spc="-1" strike="noStrike">
                  <a:solidFill>
                    <a:srgbClr val="000000"/>
                  </a:solidFill>
                  <a:latin typeface="굴림"/>
                  <a:ea typeface="DejaVu Sans"/>
                </a:rPr>
                <a:t>count</a:t>
              </a:r>
              <a:endParaRPr b="0" lang="en-US" sz="1600" spc="-1" strike="noStrike">
                <a:latin typeface="굴림"/>
              </a:endParaRPr>
            </a:p>
          </p:txBody>
        </p:sp>
        <p:sp>
          <p:nvSpPr>
            <p:cNvPr id="130" name="CustomShape 93"/>
            <p:cNvSpPr/>
            <p:nvPr/>
          </p:nvSpPr>
          <p:spPr>
            <a:xfrm>
              <a:off x="20238840" y="19712160"/>
              <a:ext cx="1220760" cy="3330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600" spc="-1" strike="noStrike">
                  <a:solidFill>
                    <a:srgbClr val="000000"/>
                  </a:solidFill>
                  <a:latin typeface="굴림"/>
                  <a:ea typeface="DejaVu Sans"/>
                </a:rPr>
                <a:t>count</a:t>
              </a:r>
              <a:endParaRPr b="0" lang="en-US" sz="1600" spc="-1" strike="noStrike">
                <a:latin typeface="굴림"/>
              </a:endParaRPr>
            </a:p>
          </p:txBody>
        </p:sp>
        <p:sp>
          <p:nvSpPr>
            <p:cNvPr id="131" name="CustomShape 94"/>
            <p:cNvSpPr/>
            <p:nvPr/>
          </p:nvSpPr>
          <p:spPr>
            <a:xfrm>
              <a:off x="1713600" y="20699640"/>
              <a:ext cx="293400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ffffff"/>
                  </a:solidFill>
                  <a:latin typeface="굴림"/>
                  <a:ea typeface="DejaVu Sans"/>
                </a:rPr>
                <a:t>redirect: /   </a:t>
              </a:r>
              <a:r>
                <a:rPr b="1" lang="en-US" sz="1800" spc="-1" strike="noStrike">
                  <a:solidFill>
                    <a:srgbClr val="ffffff"/>
                  </a:solidFill>
                  <a:latin typeface="Wingdings"/>
                  <a:ea typeface="DejaVu Sans"/>
                </a:rPr>
                <a:t> main</a:t>
              </a:r>
              <a:endParaRPr b="0" lang="en-US" sz="1800" spc="-1" strike="noStrike">
                <a:latin typeface="굴림"/>
              </a:endParaRPr>
            </a:p>
          </p:txBody>
        </p:sp>
        <p:sp>
          <p:nvSpPr>
            <p:cNvPr id="132" name="CustomShape 95"/>
            <p:cNvSpPr/>
            <p:nvPr/>
          </p:nvSpPr>
          <p:spPr>
            <a:xfrm flipH="1">
              <a:off x="5831280" y="19742760"/>
              <a:ext cx="5686200" cy="10648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rgbClr val="0070c0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" name="CustomShape 96"/>
            <p:cNvSpPr/>
            <p:nvPr/>
          </p:nvSpPr>
          <p:spPr>
            <a:xfrm>
              <a:off x="1713600" y="21745800"/>
              <a:ext cx="2934000" cy="3636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" name="CustomShape 97"/>
            <p:cNvSpPr/>
            <p:nvPr/>
          </p:nvSpPr>
          <p:spPr>
            <a:xfrm>
              <a:off x="5446800" y="19217520"/>
              <a:ext cx="4291560" cy="302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35" name="Group 98"/>
            <p:cNvGrpSpPr/>
            <p:nvPr/>
          </p:nvGrpSpPr>
          <p:grpSpPr>
            <a:xfrm>
              <a:off x="14760000" y="19417680"/>
              <a:ext cx="2160720" cy="360000"/>
              <a:chOff x="14760000" y="19417680"/>
              <a:chExt cx="2160720" cy="360000"/>
            </a:xfrm>
          </p:grpSpPr>
          <p:sp>
            <p:nvSpPr>
              <p:cNvPr id="136" name="CustomShape 99"/>
              <p:cNvSpPr/>
              <p:nvPr/>
            </p:nvSpPr>
            <p:spPr>
              <a:xfrm flipV="1">
                <a:off x="14760000" y="19417320"/>
                <a:ext cx="2036160" cy="1188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38160">
                <a:solidFill>
                  <a:srgbClr val="c00000"/>
                </a:solidFill>
                <a:miter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7" name="CustomShape 100"/>
              <p:cNvSpPr/>
              <p:nvPr/>
            </p:nvSpPr>
            <p:spPr>
              <a:xfrm flipH="1">
                <a:off x="14975280" y="19566360"/>
                <a:ext cx="1945080" cy="2113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38160">
                <a:solidFill>
                  <a:srgbClr val="0070c0"/>
                </a:solidFill>
                <a:miter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38" name="CustomShape 101"/>
            <p:cNvSpPr/>
            <p:nvPr/>
          </p:nvSpPr>
          <p:spPr>
            <a:xfrm>
              <a:off x="16848000" y="19342080"/>
              <a:ext cx="262980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000000"/>
                  </a:solidFill>
                  <a:latin typeface="굴림"/>
                  <a:ea typeface="DejaVu Sans"/>
                </a:rPr>
                <a:t>write(</a:t>
              </a:r>
              <a:r>
                <a:rPr b="1" lang="en-US" sz="1400" spc="-1" strike="noStrike">
                  <a:solidFill>
                    <a:srgbClr val="1290c3"/>
                  </a:solidFill>
                  <a:latin typeface="Consolas"/>
                  <a:ea typeface="Consolas"/>
                </a:rPr>
                <a:t>BoardVo</a:t>
              </a:r>
              <a:r>
                <a:rPr b="1" lang="en-US" sz="1400" spc="-1" strike="noStrike">
                  <a:solidFill>
                    <a:srgbClr val="d9e8f7"/>
                  </a:solidFill>
                  <a:latin typeface="Consolas"/>
                  <a:ea typeface="Consolas"/>
                </a:rPr>
                <a:t> </a:t>
              </a:r>
              <a:r>
                <a:rPr b="1" lang="en-US" sz="1400" spc="-1" strike="noStrike">
                  <a:solidFill>
                    <a:srgbClr val="79abff"/>
                  </a:solidFill>
                  <a:latin typeface="Consolas"/>
                  <a:ea typeface="Consolas"/>
                </a:rPr>
                <a:t>boardVo</a:t>
              </a:r>
              <a:r>
                <a:rPr b="1" lang="en-US" sz="1800" spc="-1" strike="noStrike">
                  <a:solidFill>
                    <a:srgbClr val="000000"/>
                  </a:solidFill>
                  <a:latin typeface="굴림"/>
                  <a:ea typeface="DejaVu Sans"/>
                </a:rPr>
                <a:t>)</a:t>
              </a:r>
              <a:endParaRPr b="0" lang="en-US" sz="1800" spc="-1" strike="noStrike">
                <a:latin typeface="굴림"/>
              </a:endParaRPr>
            </a:p>
          </p:txBody>
        </p:sp>
        <p:sp>
          <p:nvSpPr>
            <p:cNvPr id="139" name="CustomShape 102"/>
            <p:cNvSpPr/>
            <p:nvPr/>
          </p:nvSpPr>
          <p:spPr>
            <a:xfrm>
              <a:off x="15422400" y="19854720"/>
              <a:ext cx="1220760" cy="3330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600" spc="-1" strike="noStrike">
                  <a:solidFill>
                    <a:srgbClr val="000000"/>
                  </a:solidFill>
                  <a:latin typeface="굴림"/>
                  <a:ea typeface="DejaVu Sans"/>
                </a:rPr>
                <a:t>count</a:t>
              </a:r>
              <a:endParaRPr b="0" lang="en-US" sz="1600" spc="-1" strike="noStrike">
                <a:latin typeface="굴림"/>
              </a:endParaRPr>
            </a:p>
          </p:txBody>
        </p:sp>
      </p:grpSp>
      <p:grpSp>
        <p:nvGrpSpPr>
          <p:cNvPr id="140" name="Group 103"/>
          <p:cNvGrpSpPr/>
          <p:nvPr/>
        </p:nvGrpSpPr>
        <p:grpSpPr>
          <a:xfrm>
            <a:off x="864000" y="12684600"/>
            <a:ext cx="12886920" cy="8487720"/>
            <a:chOff x="864000" y="12684600"/>
            <a:chExt cx="12886920" cy="8487720"/>
          </a:xfrm>
        </p:grpSpPr>
        <p:sp>
          <p:nvSpPr>
            <p:cNvPr id="141" name="CustomShape 104"/>
            <p:cNvSpPr/>
            <p:nvPr/>
          </p:nvSpPr>
          <p:spPr>
            <a:xfrm>
              <a:off x="4084200" y="13359600"/>
              <a:ext cx="751428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rgbClr val="c00000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" name="CustomShape 105"/>
            <p:cNvSpPr/>
            <p:nvPr/>
          </p:nvSpPr>
          <p:spPr>
            <a:xfrm>
              <a:off x="11572200" y="13180320"/>
              <a:ext cx="2178720" cy="1187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000000"/>
                  </a:solidFill>
                  <a:latin typeface="굴림"/>
                  <a:ea typeface="DejaVu Sans"/>
                </a:rPr>
                <a:t>board</a:t>
              </a:r>
              <a:r>
                <a:rPr b="1" lang="en-US" sz="1800" spc="-1" strike="noStrike">
                  <a:solidFill>
                    <a:srgbClr val="ff0000"/>
                  </a:solidFill>
                  <a:latin typeface="굴림"/>
                  <a:ea typeface="DejaVu Sans"/>
                </a:rPr>
                <a:t>/writeForm</a:t>
              </a:r>
              <a:r>
                <a:rPr b="1" lang="en-US" sz="1800" spc="-1" strike="noStrike">
                  <a:solidFill>
                    <a:srgbClr val="000000"/>
                  </a:solidFill>
                  <a:latin typeface="굴림"/>
                  <a:ea typeface="DejaVu Sans"/>
                </a:rPr>
                <a:t>(){</a:t>
              </a:r>
              <a:endParaRPr b="0" lang="en-US" sz="1800" spc="-1" strike="noStrike">
                <a:latin typeface="굴림"/>
              </a:endParaRPr>
            </a:p>
            <a:p>
              <a:pPr>
                <a:lnSpc>
                  <a:spcPct val="100000"/>
                </a:lnSpc>
              </a:pPr>
              <a:endParaRPr b="0" lang="en-US" sz="1800" spc="-1" strike="noStrike">
                <a:latin typeface="굴림"/>
              </a:endParaRPr>
            </a:p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000000"/>
                  </a:solidFill>
                  <a:latin typeface="굴림"/>
                  <a:ea typeface="DejaVu Sans"/>
                </a:rPr>
                <a:t>}</a:t>
              </a:r>
              <a:endParaRPr b="0" lang="en-US" sz="1800" spc="-1" strike="noStrike">
                <a:latin typeface="굴림"/>
              </a:endParaRPr>
            </a:p>
          </p:txBody>
        </p:sp>
        <p:sp>
          <p:nvSpPr>
            <p:cNvPr id="143" name="CustomShape 106"/>
            <p:cNvSpPr/>
            <p:nvPr/>
          </p:nvSpPr>
          <p:spPr>
            <a:xfrm>
              <a:off x="952920" y="13180320"/>
              <a:ext cx="5095080" cy="38232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20000"/>
                </a:lnSpc>
              </a:pPr>
              <a:r>
                <a:rPr b="0" lang="en-US" sz="1600" spc="-1" strike="noStrike" u="sng">
                  <a:solidFill>
                    <a:srgbClr val="0000ff"/>
                  </a:solidFill>
                  <a:uFillTx/>
                  <a:latin typeface="Consolas"/>
                  <a:ea typeface="Consolas"/>
                  <a:hlinkClick r:id="rId4"/>
                </a:rPr>
                <a:t>http://localhost:8088/mysite5/</a:t>
              </a:r>
              <a:r>
                <a:rPr b="0" lang="en-US" sz="1300" spc="-1" strike="noStrike">
                  <a:solidFill>
                    <a:srgbClr val="808080"/>
                  </a:solidFill>
                  <a:latin typeface="Consolas"/>
                  <a:ea typeface="Consolas"/>
                </a:rPr>
                <a:t>board/writeForm</a:t>
              </a:r>
              <a:endParaRPr b="0" lang="en-US" sz="1300" spc="-1" strike="noStrike">
                <a:latin typeface="굴림"/>
              </a:endParaRPr>
            </a:p>
          </p:txBody>
        </p:sp>
        <p:sp>
          <p:nvSpPr>
            <p:cNvPr id="144" name="CustomShape 107"/>
            <p:cNvSpPr/>
            <p:nvPr/>
          </p:nvSpPr>
          <p:spPr>
            <a:xfrm>
              <a:off x="941400" y="13565160"/>
              <a:ext cx="1486440" cy="411120"/>
            </a:xfrm>
            <a:prstGeom prst="rect">
              <a:avLst/>
            </a:prstGeom>
            <a:solidFill>
              <a:srgbClr val="ffffff"/>
            </a:solidFill>
            <a:ln cap="rnd" w="12600">
              <a:solidFill>
                <a:srgbClr val="325490"/>
              </a:solidFill>
              <a:prstDash val="lg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요청화면</a:t>
              </a:r>
              <a:endParaRPr b="0" lang="en-US" sz="1800" spc="-1" strike="noStrike">
                <a:latin typeface="굴림"/>
              </a:endParaRPr>
            </a:p>
          </p:txBody>
        </p:sp>
        <p:sp>
          <p:nvSpPr>
            <p:cNvPr id="145" name="CustomShape 108"/>
            <p:cNvSpPr/>
            <p:nvPr/>
          </p:nvSpPr>
          <p:spPr>
            <a:xfrm>
              <a:off x="864000" y="12684600"/>
              <a:ext cx="241776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000000"/>
                  </a:solidFill>
                  <a:latin typeface="굴림"/>
                  <a:ea typeface="DejaVu Sans"/>
                </a:rPr>
                <a:t>■</a:t>
              </a:r>
              <a:r>
                <a:rPr b="1" lang="en-US" sz="1800" spc="-1" strike="noStrike">
                  <a:solidFill>
                    <a:srgbClr val="000000"/>
                  </a:solidFill>
                  <a:latin typeface="굴림"/>
                  <a:ea typeface="DejaVu Sans"/>
                </a:rPr>
                <a:t>board </a:t>
              </a:r>
              <a:r>
                <a:rPr b="1" lang="en-US" sz="1800" spc="-1" strike="noStrike">
                  <a:solidFill>
                    <a:srgbClr val="000000"/>
                  </a:solidFill>
                  <a:latin typeface="굴림"/>
                  <a:ea typeface="DejaVu Sans"/>
                </a:rPr>
                <a:t>쓰기폼</a:t>
              </a:r>
              <a:endParaRPr b="0" lang="en-US" sz="1800" spc="-1" strike="noStrike">
                <a:latin typeface="굴림"/>
              </a:endParaRPr>
            </a:p>
          </p:txBody>
        </p:sp>
        <p:sp>
          <p:nvSpPr>
            <p:cNvPr id="146" name="CustomShape 109"/>
            <p:cNvSpPr/>
            <p:nvPr/>
          </p:nvSpPr>
          <p:spPr>
            <a:xfrm flipH="1">
              <a:off x="9851040" y="13673160"/>
              <a:ext cx="1688400" cy="42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rgbClr val="0070c0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" name="CustomShape 110"/>
            <p:cNvSpPr/>
            <p:nvPr/>
          </p:nvSpPr>
          <p:spPr>
            <a:xfrm flipH="1">
              <a:off x="6047640" y="13716720"/>
              <a:ext cx="1893600" cy="6829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rgbClr val="0070c0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8" name="CustomShape 111"/>
            <p:cNvSpPr/>
            <p:nvPr/>
          </p:nvSpPr>
          <p:spPr>
            <a:xfrm>
              <a:off x="7944840" y="13532040"/>
              <a:ext cx="213948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000000"/>
                  </a:solidFill>
                  <a:latin typeface="굴림"/>
                  <a:ea typeface="DejaVu Sans"/>
                </a:rPr>
                <a:t>writeForm.jsp</a:t>
              </a:r>
              <a:endParaRPr b="0" lang="en-US" sz="1800" spc="-1" strike="noStrike">
                <a:latin typeface="굴림"/>
              </a:endParaRPr>
            </a:p>
          </p:txBody>
        </p:sp>
        <p:sp>
          <p:nvSpPr>
            <p:cNvPr id="149" name="CustomShape 112"/>
            <p:cNvSpPr/>
            <p:nvPr/>
          </p:nvSpPr>
          <p:spPr>
            <a:xfrm>
              <a:off x="7724160" y="20808000"/>
              <a:ext cx="249948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000000"/>
                  </a:solidFill>
                  <a:latin typeface="굴림"/>
                  <a:ea typeface="DejaVu Sans"/>
                </a:rPr>
                <a:t>redirect:/board/list</a:t>
              </a:r>
              <a:endParaRPr b="0" lang="en-US" sz="1800" spc="-1" strike="noStrike">
                <a:latin typeface="굴림"/>
              </a:endParaRPr>
            </a:p>
          </p:txBody>
        </p:sp>
      </p:grpSp>
      <p:sp>
        <p:nvSpPr>
          <p:cNvPr id="150" name="CustomShape 113"/>
          <p:cNvSpPr/>
          <p:nvPr/>
        </p:nvSpPr>
        <p:spPr>
          <a:xfrm>
            <a:off x="8196480" y="9315000"/>
            <a:ext cx="252576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굴림"/>
                <a:ea typeface="DejaVu Sans"/>
              </a:rPr>
              <a:t>read.jsp</a:t>
            </a:r>
            <a:endParaRPr b="0" lang="en-US" sz="1600" spc="-1" strike="noStrike">
              <a:latin typeface="굴림"/>
            </a:endParaRPr>
          </a:p>
        </p:txBody>
      </p:sp>
      <p:sp>
        <p:nvSpPr>
          <p:cNvPr id="151" name="CustomShape 114"/>
          <p:cNvSpPr/>
          <p:nvPr/>
        </p:nvSpPr>
        <p:spPr>
          <a:xfrm>
            <a:off x="27504000" y="4248000"/>
            <a:ext cx="209376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굴림"/>
                <a:ea typeface="DejaVu Sans"/>
              </a:rPr>
              <a:t>List&lt;BoardVo&gt;</a:t>
            </a:r>
            <a:endParaRPr b="0" lang="en-US" sz="1600" spc="-1" strike="noStrike">
              <a:latin typeface="굴림"/>
            </a:endParaRPr>
          </a:p>
        </p:txBody>
      </p:sp>
      <p:pic>
        <p:nvPicPr>
          <p:cNvPr id="152" name="" descr=""/>
          <p:cNvPicPr/>
          <p:nvPr/>
        </p:nvPicPr>
        <p:blipFill>
          <a:blip r:embed="rId5"/>
          <a:stretch/>
        </p:blipFill>
        <p:spPr>
          <a:xfrm>
            <a:off x="504000" y="4968000"/>
            <a:ext cx="4967640" cy="2231640"/>
          </a:xfrm>
          <a:prstGeom prst="rect">
            <a:avLst/>
          </a:prstGeom>
          <a:ln>
            <a:noFill/>
          </a:ln>
        </p:spPr>
      </p:pic>
      <p:sp>
        <p:nvSpPr>
          <p:cNvPr id="153" name="CustomShape 115"/>
          <p:cNvSpPr/>
          <p:nvPr/>
        </p:nvSpPr>
        <p:spPr>
          <a:xfrm>
            <a:off x="2160000" y="9576000"/>
            <a:ext cx="1295640" cy="287640"/>
          </a:xfrm>
          <a:prstGeom prst="rect">
            <a:avLst/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응답화면</a:t>
            </a:r>
            <a:endParaRPr b="0" lang="en-US" sz="1800" spc="-1" strike="noStrike">
              <a:latin typeface="굴림"/>
            </a:endParaRPr>
          </a:p>
        </p:txBody>
      </p:sp>
      <p:sp>
        <p:nvSpPr>
          <p:cNvPr id="154" name="CustomShape 116"/>
          <p:cNvSpPr/>
          <p:nvPr/>
        </p:nvSpPr>
        <p:spPr>
          <a:xfrm flipH="1">
            <a:off x="5662800" y="9504000"/>
            <a:ext cx="2256480" cy="63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0070c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CustomShape 117"/>
          <p:cNvSpPr/>
          <p:nvPr/>
        </p:nvSpPr>
        <p:spPr>
          <a:xfrm flipH="1">
            <a:off x="9627120" y="9000000"/>
            <a:ext cx="1459800" cy="497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0070c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156" name="" descr=""/>
          <p:cNvPicPr/>
          <p:nvPr/>
        </p:nvPicPr>
        <p:blipFill>
          <a:blip r:embed="rId6"/>
          <a:stretch/>
        </p:blipFill>
        <p:spPr>
          <a:xfrm>
            <a:off x="720000" y="9864000"/>
            <a:ext cx="4942800" cy="2231640"/>
          </a:xfrm>
          <a:prstGeom prst="rect">
            <a:avLst/>
          </a:prstGeom>
          <a:ln>
            <a:noFill/>
          </a:ln>
        </p:spPr>
      </p:pic>
      <p:sp>
        <p:nvSpPr>
          <p:cNvPr id="157" name="CustomShape 118"/>
          <p:cNvSpPr/>
          <p:nvPr/>
        </p:nvSpPr>
        <p:spPr>
          <a:xfrm>
            <a:off x="28512000" y="3312000"/>
            <a:ext cx="4031640" cy="33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a7ec21"/>
                </a:solidFill>
                <a:latin typeface="Consolas"/>
                <a:ea typeface="Consolas"/>
              </a:rPr>
              <a:t>resultType</a:t>
            </a:r>
            <a:r>
              <a:rPr b="1" lang="en-US" sz="1600" spc="-1" strike="noStrike">
                <a:solidFill>
                  <a:srgbClr val="52ca11"/>
                </a:solidFill>
                <a:latin typeface="Consolas"/>
                <a:ea typeface="Consolas"/>
              </a:rPr>
              <a:t>=</a:t>
            </a:r>
            <a:r>
              <a:rPr b="1" lang="en-US" sz="1600" spc="-1" strike="noStrike">
                <a:solidFill>
                  <a:srgbClr val="17c694"/>
                </a:solidFill>
                <a:latin typeface="Consolas"/>
                <a:ea typeface="Consolas"/>
              </a:rPr>
              <a:t>"com.javaex.vo.BoardVo"</a:t>
            </a:r>
            <a:endParaRPr b="0" lang="en-US" sz="1600" spc="-1" strike="noStrike">
              <a:latin typeface="굴림"/>
            </a:endParaRPr>
          </a:p>
        </p:txBody>
      </p:sp>
      <p:sp>
        <p:nvSpPr>
          <p:cNvPr id="158" name="CustomShape 119"/>
          <p:cNvSpPr/>
          <p:nvPr/>
        </p:nvSpPr>
        <p:spPr>
          <a:xfrm>
            <a:off x="9713880" y="9576000"/>
            <a:ext cx="209376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굴림"/>
                <a:ea typeface="DejaVu Sans"/>
              </a:rPr>
              <a:t>boardVo</a:t>
            </a:r>
            <a:endParaRPr b="0" lang="en-US" sz="1600" spc="-1" strike="noStrike">
              <a:latin typeface="굴림"/>
            </a:endParaRPr>
          </a:p>
        </p:txBody>
      </p:sp>
      <p:sp>
        <p:nvSpPr>
          <p:cNvPr id="159" name="CustomShape 120"/>
          <p:cNvSpPr/>
          <p:nvPr/>
        </p:nvSpPr>
        <p:spPr>
          <a:xfrm>
            <a:off x="2448000" y="14112000"/>
            <a:ext cx="1295640" cy="287640"/>
          </a:xfrm>
          <a:prstGeom prst="rect">
            <a:avLst/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응답화면</a:t>
            </a:r>
            <a:endParaRPr b="0" lang="en-US" sz="1800" spc="-1" strike="noStrike">
              <a:latin typeface="굴림"/>
            </a:endParaRPr>
          </a:p>
        </p:txBody>
      </p:sp>
      <p:pic>
        <p:nvPicPr>
          <p:cNvPr id="160" name="" descr=""/>
          <p:cNvPicPr/>
          <p:nvPr/>
        </p:nvPicPr>
        <p:blipFill>
          <a:blip r:embed="rId7"/>
          <a:stretch/>
        </p:blipFill>
        <p:spPr>
          <a:xfrm>
            <a:off x="720000" y="14449680"/>
            <a:ext cx="5543640" cy="3117960"/>
          </a:xfrm>
          <a:prstGeom prst="rect">
            <a:avLst/>
          </a:prstGeom>
          <a:ln>
            <a:noFill/>
          </a:ln>
        </p:spPr>
      </p:pic>
      <p:sp>
        <p:nvSpPr>
          <p:cNvPr id="161" name="CustomShape 121"/>
          <p:cNvSpPr/>
          <p:nvPr/>
        </p:nvSpPr>
        <p:spPr>
          <a:xfrm>
            <a:off x="30127320" y="8928000"/>
            <a:ext cx="32803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굴림"/>
                <a:ea typeface="굴림"/>
              </a:rPr>
              <a:t>id=</a:t>
            </a:r>
            <a:r>
              <a:rPr b="1" lang="en-US" sz="1800" spc="-1" strike="noStrike">
                <a:solidFill>
                  <a:srgbClr val="000000"/>
                </a:solidFill>
                <a:latin typeface="Consolas"/>
                <a:ea typeface="Consolas"/>
              </a:rPr>
              <a:t>insert</a:t>
            </a:r>
            <a:endParaRPr b="0" lang="en-US" sz="1800" spc="-1" strike="noStrike">
              <a:latin typeface="굴림"/>
            </a:endParaRPr>
          </a:p>
        </p:txBody>
      </p:sp>
      <p:sp>
        <p:nvSpPr>
          <p:cNvPr id="162" name="CustomShape 122"/>
          <p:cNvSpPr/>
          <p:nvPr/>
        </p:nvSpPr>
        <p:spPr>
          <a:xfrm>
            <a:off x="30127320" y="3812040"/>
            <a:ext cx="32803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굴림"/>
                <a:ea typeface="굴림"/>
              </a:rPr>
              <a:t>id=</a:t>
            </a:r>
            <a:r>
              <a:rPr b="1" lang="en-US" sz="1800" spc="-1" strike="noStrike">
                <a:solidFill>
                  <a:srgbClr val="000000"/>
                </a:solidFill>
                <a:latin typeface="Consolas"/>
                <a:ea typeface="Consolas"/>
              </a:rPr>
              <a:t>selectList</a:t>
            </a:r>
            <a:endParaRPr b="0" lang="en-US" sz="1800" spc="-1" strike="noStrike">
              <a:latin typeface="굴림"/>
            </a:endParaRPr>
          </a:p>
        </p:txBody>
      </p:sp>
      <p:sp>
        <p:nvSpPr>
          <p:cNvPr id="163" name="CustomShape 123"/>
          <p:cNvSpPr/>
          <p:nvPr/>
        </p:nvSpPr>
        <p:spPr>
          <a:xfrm>
            <a:off x="28531080" y="8290440"/>
            <a:ext cx="410364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a7ec21"/>
                </a:solidFill>
                <a:latin typeface="Consolas"/>
                <a:ea typeface="Consolas"/>
              </a:rPr>
              <a:t>parameterType</a:t>
            </a:r>
            <a:r>
              <a:rPr b="0" lang="en-US" sz="1400" spc="-1" strike="noStrike">
                <a:solidFill>
                  <a:srgbClr val="52ca11"/>
                </a:solidFill>
                <a:latin typeface="Consolas"/>
                <a:ea typeface="Consolas"/>
              </a:rPr>
              <a:t>=</a:t>
            </a:r>
            <a:r>
              <a:rPr b="0" i="1" lang="en-US" sz="1400" spc="-1" strike="noStrike">
                <a:solidFill>
                  <a:srgbClr val="17c694"/>
                </a:solidFill>
                <a:latin typeface="Consolas"/>
                <a:ea typeface="Consolas"/>
              </a:rPr>
              <a:t>"</a:t>
            </a:r>
            <a:r>
              <a:rPr b="1" lang="en-US" sz="1600" spc="-1" strike="noStrike">
                <a:solidFill>
                  <a:srgbClr val="17c694"/>
                </a:solidFill>
                <a:latin typeface="Consolas"/>
                <a:ea typeface="Consolas"/>
              </a:rPr>
              <a:t>int</a:t>
            </a:r>
            <a:r>
              <a:rPr b="0" i="1" lang="en-US" sz="1400" spc="-1" strike="noStrike">
                <a:solidFill>
                  <a:srgbClr val="17c694"/>
                </a:solidFill>
                <a:latin typeface="Consolas"/>
                <a:ea typeface="Consolas"/>
              </a:rPr>
              <a:t>"</a:t>
            </a:r>
            <a:endParaRPr b="0" lang="en-US" sz="1400" spc="-1" strike="noStrike">
              <a:latin typeface="굴림"/>
            </a:endParaRPr>
          </a:p>
        </p:txBody>
      </p:sp>
      <p:sp>
        <p:nvSpPr>
          <p:cNvPr id="164" name="CustomShape 124"/>
          <p:cNvSpPr/>
          <p:nvPr/>
        </p:nvSpPr>
        <p:spPr>
          <a:xfrm>
            <a:off x="2736000" y="20160000"/>
            <a:ext cx="1295640" cy="287640"/>
          </a:xfrm>
          <a:prstGeom prst="rect">
            <a:avLst/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응답화면</a:t>
            </a:r>
            <a:endParaRPr b="0" lang="en-US" sz="1800" spc="-1" strike="noStrike">
              <a:latin typeface="굴림"/>
            </a:endParaRPr>
          </a:p>
        </p:txBody>
      </p:sp>
      <p:pic>
        <p:nvPicPr>
          <p:cNvPr id="165" name="" descr=""/>
          <p:cNvPicPr/>
          <p:nvPr/>
        </p:nvPicPr>
        <p:blipFill>
          <a:blip r:embed="rId8"/>
          <a:stretch/>
        </p:blipFill>
        <p:spPr>
          <a:xfrm>
            <a:off x="1224000" y="20520000"/>
            <a:ext cx="4391640" cy="2303640"/>
          </a:xfrm>
          <a:prstGeom prst="rect">
            <a:avLst/>
          </a:prstGeom>
          <a:ln>
            <a:noFill/>
          </a:ln>
        </p:spPr>
      </p:pic>
      <p:sp>
        <p:nvSpPr>
          <p:cNvPr id="166" name="CustomShape 125"/>
          <p:cNvSpPr/>
          <p:nvPr/>
        </p:nvSpPr>
        <p:spPr>
          <a:xfrm>
            <a:off x="28584000" y="18720000"/>
            <a:ext cx="410364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a7ec21"/>
                </a:solidFill>
                <a:latin typeface="Consolas"/>
                <a:ea typeface="Consolas"/>
              </a:rPr>
              <a:t>parameterType</a:t>
            </a:r>
            <a:r>
              <a:rPr b="0" lang="en-US" sz="1400" spc="-1" strike="noStrike">
                <a:solidFill>
                  <a:srgbClr val="52ca11"/>
                </a:solidFill>
                <a:latin typeface="Consolas"/>
                <a:ea typeface="Consolas"/>
              </a:rPr>
              <a:t>=</a:t>
            </a:r>
            <a:r>
              <a:rPr b="0" i="1" lang="en-US" sz="1400" spc="-1" strike="noStrike">
                <a:solidFill>
                  <a:srgbClr val="17c694"/>
                </a:solidFill>
                <a:latin typeface="Consolas"/>
                <a:ea typeface="Consolas"/>
              </a:rPr>
              <a:t>"</a:t>
            </a:r>
            <a:r>
              <a:rPr b="1" lang="en-US" sz="1600" spc="-1" strike="noStrike">
                <a:solidFill>
                  <a:srgbClr val="17c694"/>
                </a:solidFill>
                <a:latin typeface="Consolas"/>
                <a:ea typeface="Consolas"/>
              </a:rPr>
              <a:t>com.javaex.vo.BoardVo</a:t>
            </a:r>
            <a:r>
              <a:rPr b="0" i="1" lang="en-US" sz="1400" spc="-1" strike="noStrike">
                <a:solidFill>
                  <a:srgbClr val="17c694"/>
                </a:solidFill>
                <a:latin typeface="Consolas"/>
                <a:ea typeface="Consolas"/>
              </a:rPr>
              <a:t>"</a:t>
            </a:r>
            <a:endParaRPr b="0" lang="en-US" sz="1400" spc="-1" strike="noStrike">
              <a:latin typeface="굴림"/>
            </a:endParaRPr>
          </a:p>
        </p:txBody>
      </p:sp>
      <p:sp>
        <p:nvSpPr>
          <p:cNvPr id="167" name="Line 126"/>
          <p:cNvSpPr/>
          <p:nvPr/>
        </p:nvSpPr>
        <p:spPr>
          <a:xfrm>
            <a:off x="27318240" y="1584000"/>
            <a:ext cx="0" cy="27195840"/>
          </a:xfrm>
          <a:prstGeom prst="line">
            <a:avLst/>
          </a:prstGeom>
          <a:ln w="6480">
            <a:solidFill>
              <a:srgbClr val="4472c4"/>
            </a:solidFill>
            <a:miter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68" name="Group 127"/>
          <p:cNvGrpSpPr/>
          <p:nvPr/>
        </p:nvGrpSpPr>
        <p:grpSpPr>
          <a:xfrm>
            <a:off x="5400000" y="12709080"/>
            <a:ext cx="12886920" cy="8487720"/>
            <a:chOff x="5400000" y="12709080"/>
            <a:chExt cx="12886920" cy="8487720"/>
          </a:xfrm>
        </p:grpSpPr>
        <p:sp>
          <p:nvSpPr>
            <p:cNvPr id="169" name="CustomShape 128"/>
            <p:cNvSpPr/>
            <p:nvPr/>
          </p:nvSpPr>
          <p:spPr>
            <a:xfrm>
              <a:off x="8620200" y="13384080"/>
              <a:ext cx="751428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rgbClr val="c00000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0" name="CustomShape 129"/>
            <p:cNvSpPr/>
            <p:nvPr/>
          </p:nvSpPr>
          <p:spPr>
            <a:xfrm>
              <a:off x="16108200" y="13204800"/>
              <a:ext cx="2178720" cy="1187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000000"/>
                  </a:solidFill>
                  <a:latin typeface="굴림"/>
                  <a:ea typeface="DejaVu Sans"/>
                </a:rPr>
                <a:t>board</a:t>
              </a:r>
              <a:r>
                <a:rPr b="1" lang="en-US" sz="1800" spc="-1" strike="noStrike">
                  <a:solidFill>
                    <a:srgbClr val="ff0000"/>
                  </a:solidFill>
                  <a:latin typeface="굴림"/>
                  <a:ea typeface="DejaVu Sans"/>
                </a:rPr>
                <a:t>/writeForm</a:t>
              </a:r>
              <a:r>
                <a:rPr b="1" lang="en-US" sz="1800" spc="-1" strike="noStrike">
                  <a:solidFill>
                    <a:srgbClr val="000000"/>
                  </a:solidFill>
                  <a:latin typeface="굴림"/>
                  <a:ea typeface="DejaVu Sans"/>
                </a:rPr>
                <a:t>(){</a:t>
              </a:r>
              <a:endParaRPr b="0" lang="en-US" sz="1800" spc="-1" strike="noStrike">
                <a:latin typeface="굴림"/>
              </a:endParaRPr>
            </a:p>
            <a:p>
              <a:pPr>
                <a:lnSpc>
                  <a:spcPct val="100000"/>
                </a:lnSpc>
              </a:pPr>
              <a:endParaRPr b="0" lang="en-US" sz="1800" spc="-1" strike="noStrike">
                <a:latin typeface="굴림"/>
              </a:endParaRPr>
            </a:p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000000"/>
                  </a:solidFill>
                  <a:latin typeface="굴림"/>
                  <a:ea typeface="DejaVu Sans"/>
                </a:rPr>
                <a:t>}</a:t>
              </a:r>
              <a:endParaRPr b="0" lang="en-US" sz="1800" spc="-1" strike="noStrike">
                <a:latin typeface="굴림"/>
              </a:endParaRPr>
            </a:p>
          </p:txBody>
        </p:sp>
        <p:sp>
          <p:nvSpPr>
            <p:cNvPr id="171" name="CustomShape 130"/>
            <p:cNvSpPr/>
            <p:nvPr/>
          </p:nvSpPr>
          <p:spPr>
            <a:xfrm>
              <a:off x="5488920" y="13204800"/>
              <a:ext cx="5095080" cy="38232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20000"/>
                </a:lnSpc>
              </a:pPr>
              <a:r>
                <a:rPr b="0" lang="en-US" sz="1600" spc="-1" strike="noStrike" u="sng">
                  <a:solidFill>
                    <a:srgbClr val="0000ff"/>
                  </a:solidFill>
                  <a:uFillTx/>
                  <a:latin typeface="Consolas"/>
                  <a:ea typeface="Consolas"/>
                  <a:hlinkClick r:id="rId9"/>
                </a:rPr>
                <a:t>http://localhost:8088/mysite5/</a:t>
              </a:r>
              <a:r>
                <a:rPr b="0" lang="en-US" sz="1300" spc="-1" strike="noStrike">
                  <a:solidFill>
                    <a:srgbClr val="808080"/>
                  </a:solidFill>
                  <a:latin typeface="Consolas"/>
                  <a:ea typeface="Consolas"/>
                </a:rPr>
                <a:t>board/writeForm</a:t>
              </a:r>
              <a:endParaRPr b="0" lang="en-US" sz="1300" spc="-1" strike="noStrike">
                <a:latin typeface="굴림"/>
              </a:endParaRPr>
            </a:p>
          </p:txBody>
        </p:sp>
        <p:sp>
          <p:nvSpPr>
            <p:cNvPr id="172" name="CustomShape 131"/>
            <p:cNvSpPr/>
            <p:nvPr/>
          </p:nvSpPr>
          <p:spPr>
            <a:xfrm>
              <a:off x="5477400" y="13589640"/>
              <a:ext cx="1486440" cy="411120"/>
            </a:xfrm>
            <a:prstGeom prst="rect">
              <a:avLst/>
            </a:prstGeom>
            <a:solidFill>
              <a:srgbClr val="ffffff"/>
            </a:solidFill>
            <a:ln cap="rnd" w="12600">
              <a:solidFill>
                <a:srgbClr val="325490"/>
              </a:solidFill>
              <a:prstDash val="lg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요청화면</a:t>
              </a:r>
              <a:endParaRPr b="0" lang="en-US" sz="1800" spc="-1" strike="noStrike">
                <a:latin typeface="굴림"/>
              </a:endParaRPr>
            </a:p>
          </p:txBody>
        </p:sp>
        <p:sp>
          <p:nvSpPr>
            <p:cNvPr id="173" name="CustomShape 132"/>
            <p:cNvSpPr/>
            <p:nvPr/>
          </p:nvSpPr>
          <p:spPr>
            <a:xfrm>
              <a:off x="5400000" y="12709080"/>
              <a:ext cx="241776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000000"/>
                  </a:solidFill>
                  <a:latin typeface="굴림"/>
                  <a:ea typeface="DejaVu Sans"/>
                </a:rPr>
                <a:t>■</a:t>
              </a:r>
              <a:r>
                <a:rPr b="1" lang="en-US" sz="1800" spc="-1" strike="noStrike">
                  <a:solidFill>
                    <a:srgbClr val="000000"/>
                  </a:solidFill>
                  <a:latin typeface="굴림"/>
                  <a:ea typeface="DejaVu Sans"/>
                </a:rPr>
                <a:t>board </a:t>
              </a:r>
              <a:r>
                <a:rPr b="1" lang="en-US" sz="1800" spc="-1" strike="noStrike">
                  <a:solidFill>
                    <a:srgbClr val="000000"/>
                  </a:solidFill>
                  <a:latin typeface="굴림"/>
                  <a:ea typeface="DejaVu Sans"/>
                </a:rPr>
                <a:t>쓰기폼</a:t>
              </a:r>
              <a:endParaRPr b="0" lang="en-US" sz="1800" spc="-1" strike="noStrike">
                <a:latin typeface="굴림"/>
              </a:endParaRPr>
            </a:p>
          </p:txBody>
        </p:sp>
        <p:sp>
          <p:nvSpPr>
            <p:cNvPr id="174" name="CustomShape 133"/>
            <p:cNvSpPr/>
            <p:nvPr/>
          </p:nvSpPr>
          <p:spPr>
            <a:xfrm flipH="1">
              <a:off x="14387040" y="13697640"/>
              <a:ext cx="1688400" cy="42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rgbClr val="0070c0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5" name="CustomShape 134"/>
            <p:cNvSpPr/>
            <p:nvPr/>
          </p:nvSpPr>
          <p:spPr>
            <a:xfrm flipH="1">
              <a:off x="10583640" y="13741200"/>
              <a:ext cx="1893600" cy="6829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rgbClr val="0070c0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6" name="CustomShape 135"/>
            <p:cNvSpPr/>
            <p:nvPr/>
          </p:nvSpPr>
          <p:spPr>
            <a:xfrm>
              <a:off x="12480840" y="13556520"/>
              <a:ext cx="213948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000000"/>
                  </a:solidFill>
                  <a:latin typeface="굴림"/>
                  <a:ea typeface="DejaVu Sans"/>
                </a:rPr>
                <a:t>writeForm.jsp</a:t>
              </a:r>
              <a:endParaRPr b="0" lang="en-US" sz="1800" spc="-1" strike="noStrike">
                <a:latin typeface="굴림"/>
              </a:endParaRPr>
            </a:p>
          </p:txBody>
        </p:sp>
        <p:sp>
          <p:nvSpPr>
            <p:cNvPr id="177" name="CustomShape 136"/>
            <p:cNvSpPr/>
            <p:nvPr/>
          </p:nvSpPr>
          <p:spPr>
            <a:xfrm>
              <a:off x="12260160" y="20832480"/>
              <a:ext cx="249948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000000"/>
                  </a:solidFill>
                  <a:latin typeface="굴림"/>
                  <a:ea typeface="DejaVu Sans"/>
                </a:rPr>
                <a:t>redirect:/board/list</a:t>
              </a:r>
              <a:endParaRPr b="0" lang="en-US" sz="1800" spc="-1" strike="noStrike">
                <a:latin typeface="굴림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10848960" y="44711640"/>
            <a:ext cx="21394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굴림"/>
                <a:ea typeface="DejaVu Sans"/>
              </a:rPr>
              <a:t>deleteForm.jsp</a:t>
            </a:r>
            <a:endParaRPr b="0" lang="en-US" sz="1800" spc="-1" strike="noStrike">
              <a:latin typeface="굴림"/>
            </a:endParaRPr>
          </a:p>
        </p:txBody>
      </p:sp>
      <p:sp>
        <p:nvSpPr>
          <p:cNvPr id="179" name="Line 2"/>
          <p:cNvSpPr/>
          <p:nvPr/>
        </p:nvSpPr>
        <p:spPr>
          <a:xfrm>
            <a:off x="6513120" y="1559520"/>
            <a:ext cx="0" cy="27195840"/>
          </a:xfrm>
          <a:prstGeom prst="line">
            <a:avLst/>
          </a:prstGeom>
          <a:ln w="6480">
            <a:solidFill>
              <a:srgbClr val="4472c4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CustomShape 3"/>
          <p:cNvSpPr/>
          <p:nvPr/>
        </p:nvSpPr>
        <p:spPr>
          <a:xfrm>
            <a:off x="7588800" y="2138760"/>
            <a:ext cx="1600560" cy="4280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굴림"/>
                <a:ea typeface="DejaVu Sans"/>
              </a:rPr>
              <a:t>jsp</a:t>
            </a:r>
            <a:endParaRPr b="0" lang="en-US" sz="1600" spc="-1" strike="noStrike">
              <a:latin typeface="굴림"/>
            </a:endParaRPr>
          </a:p>
        </p:txBody>
      </p:sp>
      <p:sp>
        <p:nvSpPr>
          <p:cNvPr id="181" name="CustomShape 4"/>
          <p:cNvSpPr/>
          <p:nvPr/>
        </p:nvSpPr>
        <p:spPr>
          <a:xfrm>
            <a:off x="2201760" y="2123280"/>
            <a:ext cx="1600560" cy="4280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굴림"/>
                <a:ea typeface="DejaVu Sans"/>
              </a:rPr>
              <a:t>사용자</a:t>
            </a:r>
            <a:endParaRPr b="0" lang="en-US" sz="1600" spc="-1" strike="noStrike">
              <a:latin typeface="굴림"/>
            </a:endParaRPr>
          </a:p>
        </p:txBody>
      </p:sp>
      <p:sp>
        <p:nvSpPr>
          <p:cNvPr id="182" name="CustomShape 5"/>
          <p:cNvSpPr/>
          <p:nvPr/>
        </p:nvSpPr>
        <p:spPr>
          <a:xfrm>
            <a:off x="11665080" y="2138760"/>
            <a:ext cx="1600560" cy="4280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굴림"/>
                <a:ea typeface="DejaVu Sans"/>
              </a:rPr>
              <a:t>controller</a:t>
            </a:r>
            <a:endParaRPr b="0" lang="en-US" sz="1600" spc="-1" strike="noStrike">
              <a:latin typeface="굴림"/>
            </a:endParaRPr>
          </a:p>
        </p:txBody>
      </p:sp>
      <p:sp>
        <p:nvSpPr>
          <p:cNvPr id="183" name="CustomShape 6"/>
          <p:cNvSpPr/>
          <p:nvPr/>
        </p:nvSpPr>
        <p:spPr>
          <a:xfrm>
            <a:off x="19890000" y="2138760"/>
            <a:ext cx="1600560" cy="4280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굴림"/>
                <a:ea typeface="DejaVu Sans"/>
              </a:rPr>
              <a:t>dao</a:t>
            </a:r>
            <a:endParaRPr b="0" lang="en-US" sz="1600" spc="-1" strike="noStrike">
              <a:latin typeface="굴림"/>
            </a:endParaRPr>
          </a:p>
        </p:txBody>
      </p:sp>
      <p:sp>
        <p:nvSpPr>
          <p:cNvPr id="184" name="CustomShape 7"/>
          <p:cNvSpPr/>
          <p:nvPr/>
        </p:nvSpPr>
        <p:spPr>
          <a:xfrm>
            <a:off x="24542640" y="2138760"/>
            <a:ext cx="1600560" cy="428040"/>
          </a:xfrm>
          <a:prstGeom prst="rect">
            <a:avLst/>
          </a:prstGeom>
          <a:solidFill>
            <a:srgbClr val="ffffff"/>
          </a:solidFill>
          <a:ln cap="rnd" w="12600">
            <a:solidFill>
              <a:srgbClr val="a6a6a6"/>
            </a:solidFill>
            <a:prstDash val="lgDash"/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a6a6a6"/>
                </a:solidFill>
                <a:latin typeface="굴림"/>
                <a:ea typeface="DejaVu Sans"/>
              </a:rPr>
              <a:t>sqlSession</a:t>
            </a:r>
            <a:endParaRPr b="0" lang="en-US" sz="1600" spc="-1" strike="noStrike">
              <a:latin typeface="굴림"/>
            </a:endParaRPr>
          </a:p>
        </p:txBody>
      </p:sp>
      <p:sp>
        <p:nvSpPr>
          <p:cNvPr id="185" name="CustomShape 8"/>
          <p:cNvSpPr/>
          <p:nvPr/>
        </p:nvSpPr>
        <p:spPr>
          <a:xfrm>
            <a:off x="28654200" y="2138760"/>
            <a:ext cx="1600560" cy="4280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굴림"/>
                <a:ea typeface="DejaVu Sans"/>
              </a:rPr>
              <a:t>xml</a:t>
            </a:r>
            <a:endParaRPr b="0" lang="en-US" sz="1600" spc="-1" strike="noStrike">
              <a:latin typeface="굴림"/>
            </a:endParaRPr>
          </a:p>
        </p:txBody>
      </p:sp>
      <p:sp>
        <p:nvSpPr>
          <p:cNvPr id="186" name="CustomShape 9"/>
          <p:cNvSpPr/>
          <p:nvPr/>
        </p:nvSpPr>
        <p:spPr>
          <a:xfrm>
            <a:off x="16120080" y="2138760"/>
            <a:ext cx="1600560" cy="4280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굴림"/>
                <a:ea typeface="DejaVu Sans"/>
              </a:rPr>
              <a:t>service</a:t>
            </a:r>
            <a:endParaRPr b="0" lang="en-US" sz="1600" spc="-1" strike="noStrike">
              <a:latin typeface="굴림"/>
            </a:endParaRPr>
          </a:p>
        </p:txBody>
      </p:sp>
      <p:sp>
        <p:nvSpPr>
          <p:cNvPr id="187" name="CustomShape 10"/>
          <p:cNvSpPr/>
          <p:nvPr/>
        </p:nvSpPr>
        <p:spPr>
          <a:xfrm>
            <a:off x="15195240" y="1559520"/>
            <a:ext cx="3603960" cy="27194400"/>
          </a:xfrm>
          <a:prstGeom prst="rect">
            <a:avLst/>
          </a:prstGeom>
          <a:noFill/>
          <a:ln cap="rnd" w="57240">
            <a:solidFill>
              <a:srgbClr val="c00000"/>
            </a:solidFill>
            <a:prstDash val="dash"/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Line 11"/>
          <p:cNvSpPr/>
          <p:nvPr/>
        </p:nvSpPr>
        <p:spPr>
          <a:xfrm>
            <a:off x="10722600" y="1559520"/>
            <a:ext cx="0" cy="27195840"/>
          </a:xfrm>
          <a:prstGeom prst="line">
            <a:avLst/>
          </a:prstGeom>
          <a:ln w="6480">
            <a:solidFill>
              <a:srgbClr val="4472c4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Line 12"/>
          <p:cNvSpPr/>
          <p:nvPr/>
        </p:nvSpPr>
        <p:spPr>
          <a:xfrm>
            <a:off x="14868360" y="1559520"/>
            <a:ext cx="0" cy="27195840"/>
          </a:xfrm>
          <a:prstGeom prst="line">
            <a:avLst/>
          </a:prstGeom>
          <a:ln w="6480">
            <a:solidFill>
              <a:srgbClr val="4472c4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Line 13"/>
          <p:cNvSpPr/>
          <p:nvPr/>
        </p:nvSpPr>
        <p:spPr>
          <a:xfrm>
            <a:off x="19049760" y="1559520"/>
            <a:ext cx="0" cy="27195840"/>
          </a:xfrm>
          <a:prstGeom prst="line">
            <a:avLst/>
          </a:prstGeom>
          <a:ln w="6480">
            <a:solidFill>
              <a:srgbClr val="4472c4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Line 14"/>
          <p:cNvSpPr/>
          <p:nvPr/>
        </p:nvSpPr>
        <p:spPr>
          <a:xfrm>
            <a:off x="22782240" y="1559520"/>
            <a:ext cx="0" cy="27195840"/>
          </a:xfrm>
          <a:prstGeom prst="line">
            <a:avLst/>
          </a:prstGeom>
          <a:ln w="6480">
            <a:solidFill>
              <a:srgbClr val="4472c4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Line 15"/>
          <p:cNvSpPr/>
          <p:nvPr/>
        </p:nvSpPr>
        <p:spPr>
          <a:xfrm>
            <a:off x="33138000" y="1559520"/>
            <a:ext cx="0" cy="27195840"/>
          </a:xfrm>
          <a:prstGeom prst="line">
            <a:avLst/>
          </a:prstGeom>
          <a:ln w="6480">
            <a:solidFill>
              <a:srgbClr val="4472c4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CustomShape 16"/>
          <p:cNvSpPr/>
          <p:nvPr/>
        </p:nvSpPr>
        <p:spPr>
          <a:xfrm>
            <a:off x="641520" y="360360"/>
            <a:ext cx="9373680" cy="82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4800" spc="-1" strike="noStrike">
                <a:solidFill>
                  <a:srgbClr val="000000"/>
                </a:solidFill>
                <a:latin typeface="굴림"/>
                <a:ea typeface="DejaVu Sans"/>
              </a:rPr>
              <a:t>■</a:t>
            </a:r>
            <a:r>
              <a:rPr b="1" lang="en-US" sz="4800" spc="-1" strike="noStrike">
                <a:solidFill>
                  <a:srgbClr val="000000"/>
                </a:solidFill>
                <a:latin typeface="굴림"/>
                <a:ea typeface="DejaVu Sans"/>
              </a:rPr>
              <a:t>mysite5 - borad</a:t>
            </a:r>
            <a:endParaRPr b="0" lang="en-US" sz="4800" spc="-1" strike="noStrike">
              <a:latin typeface="굴림"/>
            </a:endParaRPr>
          </a:p>
        </p:txBody>
      </p:sp>
      <p:grpSp>
        <p:nvGrpSpPr>
          <p:cNvPr id="194" name="Group 17"/>
          <p:cNvGrpSpPr/>
          <p:nvPr/>
        </p:nvGrpSpPr>
        <p:grpSpPr>
          <a:xfrm>
            <a:off x="1005120" y="3312000"/>
            <a:ext cx="12817800" cy="2383200"/>
            <a:chOff x="1005120" y="3312000"/>
            <a:chExt cx="12817800" cy="2383200"/>
          </a:xfrm>
        </p:grpSpPr>
        <p:sp>
          <p:nvSpPr>
            <p:cNvPr id="195" name="CustomShape 18"/>
            <p:cNvSpPr/>
            <p:nvPr/>
          </p:nvSpPr>
          <p:spPr>
            <a:xfrm>
              <a:off x="5382360" y="3987000"/>
              <a:ext cx="635688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rgbClr val="c00000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6" name="CustomShape 19"/>
            <p:cNvSpPr/>
            <p:nvPr/>
          </p:nvSpPr>
          <p:spPr>
            <a:xfrm>
              <a:off x="11713320" y="3807720"/>
              <a:ext cx="2109600" cy="1887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000000"/>
                  </a:solidFill>
                  <a:latin typeface="굴림"/>
                  <a:ea typeface="DejaVu Sans"/>
                </a:rPr>
                <a:t>board</a:t>
              </a:r>
              <a:r>
                <a:rPr b="1" lang="en-US" sz="1800" spc="-1" strike="noStrike">
                  <a:solidFill>
                    <a:srgbClr val="ff0000"/>
                  </a:solidFill>
                  <a:latin typeface="굴림"/>
                  <a:ea typeface="DejaVu Sans"/>
                </a:rPr>
                <a:t>/modifyForm</a:t>
              </a:r>
              <a:r>
                <a:rPr b="1" lang="en-US" sz="1800" spc="-1" strike="noStrike">
                  <a:solidFill>
                    <a:srgbClr val="000000"/>
                  </a:solidFill>
                  <a:latin typeface="굴림"/>
                  <a:ea typeface="DejaVu Sans"/>
                </a:rPr>
                <a:t>(</a:t>
              </a:r>
              <a:endParaRPr b="0" lang="en-US" sz="1800" spc="-1" strike="noStrike">
                <a:latin typeface="굴림"/>
              </a:endParaRPr>
            </a:p>
            <a:p>
              <a:pPr>
                <a:lnSpc>
                  <a:spcPct val="100000"/>
                </a:lnSpc>
              </a:pPr>
              <a:r>
                <a:rPr b="1" i="1" lang="en-US" sz="1400" spc="-1" strike="noStrike">
                  <a:solidFill>
                    <a:srgbClr val="a0a0a0"/>
                  </a:solidFill>
                  <a:latin typeface="Consolas"/>
                  <a:ea typeface="Consolas"/>
                </a:rPr>
                <a:t>@RequestParam</a:t>
              </a:r>
              <a:r>
                <a:rPr b="1" i="1" lang="en-US" sz="1400" spc="-1" strike="noStrike">
                  <a:solidFill>
                    <a:srgbClr val="000000"/>
                  </a:solidFill>
                  <a:latin typeface="Consolas"/>
                  <a:ea typeface="Consolas"/>
                </a:rPr>
                <a:t>(</a:t>
              </a:r>
              <a:r>
                <a:rPr b="1" lang="en-US" sz="1400" spc="-1" strike="noStrike">
                  <a:solidFill>
                    <a:srgbClr val="000000"/>
                  </a:solidFill>
                  <a:latin typeface="Consolas"/>
                  <a:ea typeface="Consolas"/>
                </a:rPr>
                <a:t>"no")</a:t>
              </a:r>
              <a:r>
                <a:rPr b="1" lang="en-US" sz="1400" spc="-1" strike="noStrike">
                  <a:solidFill>
                    <a:srgbClr val="d9e8f7"/>
                  </a:solidFill>
                  <a:latin typeface="Consolas"/>
                  <a:ea typeface="Consolas"/>
                </a:rPr>
                <a:t> </a:t>
              </a:r>
              <a:r>
                <a:rPr b="1" lang="en-US" sz="1400" spc="-1" strike="noStrike">
                  <a:solidFill>
                    <a:srgbClr val="cc6c1d"/>
                  </a:solidFill>
                  <a:latin typeface="Consolas"/>
                  <a:ea typeface="Consolas"/>
                </a:rPr>
                <a:t>int</a:t>
              </a:r>
              <a:r>
                <a:rPr b="1" lang="en-US" sz="1400" spc="-1" strike="noStrike">
                  <a:solidFill>
                    <a:srgbClr val="d9e8f7"/>
                  </a:solidFill>
                  <a:latin typeface="Consolas"/>
                  <a:ea typeface="Consolas"/>
                </a:rPr>
                <a:t> </a:t>
              </a:r>
              <a:r>
                <a:rPr b="1" lang="en-US" sz="1400" spc="-1" strike="noStrike">
                  <a:solidFill>
                    <a:srgbClr val="79abff"/>
                  </a:solidFill>
                  <a:latin typeface="Consolas"/>
                  <a:ea typeface="Consolas"/>
                </a:rPr>
                <a:t>no</a:t>
              </a:r>
              <a:r>
                <a:rPr b="1" lang="en-US" sz="1400" spc="-1" strike="noStrike">
                  <a:solidFill>
                    <a:srgbClr val="000000"/>
                  </a:solidFill>
                  <a:latin typeface="Consolas"/>
                  <a:ea typeface="Consolas"/>
                </a:rPr>
                <a:t>,</a:t>
              </a:r>
              <a:endParaRPr b="0" lang="en-US" sz="1400" spc="-1" strike="noStrike">
                <a:latin typeface="굴림"/>
              </a:endParaRPr>
            </a:p>
            <a:p>
              <a:pPr>
                <a:lnSpc>
                  <a:spcPct val="100000"/>
                </a:lnSpc>
              </a:pPr>
              <a:r>
                <a:rPr b="1" lang="en-US" sz="1400" spc="-1" strike="noStrike">
                  <a:solidFill>
                    <a:srgbClr val="80f2f6"/>
                  </a:solidFill>
                  <a:latin typeface="Consolas"/>
                  <a:ea typeface="Consolas"/>
                </a:rPr>
                <a:t>Model</a:t>
              </a:r>
              <a:r>
                <a:rPr b="1" lang="en-US" sz="1400" spc="-1" strike="noStrike">
                  <a:solidFill>
                    <a:srgbClr val="d9e8f7"/>
                  </a:solidFill>
                  <a:latin typeface="Consolas"/>
                  <a:ea typeface="Consolas"/>
                </a:rPr>
                <a:t> </a:t>
              </a:r>
              <a:r>
                <a:rPr b="1" lang="en-US" sz="1400" spc="-1" strike="noStrike">
                  <a:solidFill>
                    <a:srgbClr val="79abff"/>
                  </a:solidFill>
                  <a:latin typeface="Consolas"/>
                  <a:ea typeface="Consolas"/>
                </a:rPr>
                <a:t>model</a:t>
              </a:r>
              <a:r>
                <a:rPr b="1" lang="en-US" sz="1800" spc="-1" strike="noStrike">
                  <a:solidFill>
                    <a:srgbClr val="000000"/>
                  </a:solidFill>
                  <a:latin typeface="굴림"/>
                  <a:ea typeface="DejaVu Sans"/>
                </a:rPr>
                <a:t>){</a:t>
              </a:r>
              <a:endParaRPr b="0" lang="en-US" sz="1800" spc="-1" strike="noStrike">
                <a:latin typeface="굴림"/>
              </a:endParaRPr>
            </a:p>
            <a:p>
              <a:pPr>
                <a:lnSpc>
                  <a:spcPct val="100000"/>
                </a:lnSpc>
              </a:pPr>
              <a:endParaRPr b="0" lang="en-US" sz="1800" spc="-1" strike="noStrike">
                <a:latin typeface="굴림"/>
              </a:endParaRPr>
            </a:p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000000"/>
                  </a:solidFill>
                  <a:latin typeface="굴림"/>
                  <a:ea typeface="DejaVu Sans"/>
                </a:rPr>
                <a:t>}</a:t>
              </a:r>
              <a:endParaRPr b="0" lang="en-US" sz="1800" spc="-1" strike="noStrike">
                <a:latin typeface="굴림"/>
              </a:endParaRPr>
            </a:p>
          </p:txBody>
        </p:sp>
        <p:sp>
          <p:nvSpPr>
            <p:cNvPr id="197" name="CustomShape 20"/>
            <p:cNvSpPr/>
            <p:nvPr/>
          </p:nvSpPr>
          <p:spPr>
            <a:xfrm>
              <a:off x="1094040" y="3807720"/>
              <a:ext cx="5601600" cy="33336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600" spc="-1" strike="noStrike" u="sng">
                  <a:solidFill>
                    <a:srgbClr val="0000ff"/>
                  </a:solidFill>
                  <a:uFillTx/>
                  <a:latin typeface="Consolas"/>
                  <a:ea typeface="Consolas"/>
                  <a:hlinkClick r:id="rId1"/>
                </a:rPr>
                <a:t>http://localhost:8088/mysite5/</a:t>
              </a:r>
              <a:r>
                <a:rPr b="0" lang="en-US" sz="1300" spc="-1" strike="noStrike">
                  <a:solidFill>
                    <a:srgbClr val="808080"/>
                  </a:solidFill>
                  <a:latin typeface="Consolas"/>
                  <a:ea typeface="Consolas"/>
                </a:rPr>
                <a:t>board/modifyForm?no=?</a:t>
              </a:r>
              <a:endParaRPr b="0" lang="en-US" sz="1300" spc="-1" strike="noStrike">
                <a:latin typeface="굴림"/>
              </a:endParaRPr>
            </a:p>
          </p:txBody>
        </p:sp>
        <p:sp>
          <p:nvSpPr>
            <p:cNvPr id="198" name="CustomShape 21"/>
            <p:cNvSpPr/>
            <p:nvPr/>
          </p:nvSpPr>
          <p:spPr>
            <a:xfrm>
              <a:off x="1082520" y="4192200"/>
              <a:ext cx="1486440" cy="411120"/>
            </a:xfrm>
            <a:prstGeom prst="rect">
              <a:avLst/>
            </a:prstGeom>
            <a:solidFill>
              <a:srgbClr val="ffffff"/>
            </a:solidFill>
            <a:ln cap="rnd" w="12600">
              <a:solidFill>
                <a:srgbClr val="325490"/>
              </a:solidFill>
              <a:prstDash val="lg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요청화면</a:t>
              </a:r>
              <a:endParaRPr b="0" lang="en-US" sz="1800" spc="-1" strike="noStrike">
                <a:latin typeface="굴림"/>
              </a:endParaRPr>
            </a:p>
          </p:txBody>
        </p:sp>
        <p:sp>
          <p:nvSpPr>
            <p:cNvPr id="199" name="CustomShape 22"/>
            <p:cNvSpPr/>
            <p:nvPr/>
          </p:nvSpPr>
          <p:spPr>
            <a:xfrm>
              <a:off x="1005120" y="3312000"/>
              <a:ext cx="241776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000000"/>
                  </a:solidFill>
                  <a:latin typeface="굴림"/>
                  <a:ea typeface="DejaVu Sans"/>
                </a:rPr>
                <a:t>■</a:t>
              </a:r>
              <a:r>
                <a:rPr b="1" lang="en-US" sz="1800" spc="-1" strike="noStrike">
                  <a:solidFill>
                    <a:srgbClr val="000000"/>
                  </a:solidFill>
                  <a:latin typeface="굴림"/>
                  <a:ea typeface="DejaVu Sans"/>
                </a:rPr>
                <a:t>board </a:t>
              </a:r>
              <a:r>
                <a:rPr b="1" lang="en-US" sz="1800" spc="-1" strike="noStrike">
                  <a:solidFill>
                    <a:srgbClr val="000000"/>
                  </a:solidFill>
                  <a:latin typeface="굴림"/>
                  <a:ea typeface="DejaVu Sans"/>
                </a:rPr>
                <a:t>수정폼</a:t>
              </a:r>
              <a:endParaRPr b="0" lang="en-US" sz="1800" spc="-1" strike="noStrike">
                <a:latin typeface="굴림"/>
              </a:endParaRPr>
            </a:p>
          </p:txBody>
        </p:sp>
      </p:grpSp>
      <p:sp>
        <p:nvSpPr>
          <p:cNvPr id="200" name="CustomShape 23"/>
          <p:cNvSpPr/>
          <p:nvPr/>
        </p:nvSpPr>
        <p:spPr>
          <a:xfrm>
            <a:off x="13817160" y="4274280"/>
            <a:ext cx="209376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굴림"/>
                <a:ea typeface="DejaVu Sans"/>
              </a:rPr>
              <a:t>boardVo</a:t>
            </a:r>
            <a:endParaRPr b="0" lang="en-US" sz="1600" spc="-1" strike="noStrike">
              <a:latin typeface="굴림"/>
            </a:endParaRPr>
          </a:p>
        </p:txBody>
      </p:sp>
      <p:grpSp>
        <p:nvGrpSpPr>
          <p:cNvPr id="201" name="Group 24"/>
          <p:cNvGrpSpPr/>
          <p:nvPr/>
        </p:nvGrpSpPr>
        <p:grpSpPr>
          <a:xfrm>
            <a:off x="13778640" y="3886560"/>
            <a:ext cx="1772280" cy="293040"/>
            <a:chOff x="13778640" y="3886560"/>
            <a:chExt cx="1772280" cy="293040"/>
          </a:xfrm>
        </p:grpSpPr>
        <p:sp>
          <p:nvSpPr>
            <p:cNvPr id="202" name="CustomShape 25"/>
            <p:cNvSpPr/>
            <p:nvPr/>
          </p:nvSpPr>
          <p:spPr>
            <a:xfrm flipV="1">
              <a:off x="13790160" y="3885840"/>
              <a:ext cx="1760760" cy="118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rgbClr val="c00000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3" name="CustomShape 26"/>
            <p:cNvSpPr/>
            <p:nvPr/>
          </p:nvSpPr>
          <p:spPr>
            <a:xfrm flipH="1">
              <a:off x="13778640" y="4179240"/>
              <a:ext cx="175536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rgbClr val="0070c0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04" name="CustomShape 27"/>
          <p:cNvSpPr/>
          <p:nvPr/>
        </p:nvSpPr>
        <p:spPr>
          <a:xfrm>
            <a:off x="16071840" y="3816000"/>
            <a:ext cx="26470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굴림"/>
                <a:ea typeface="DejaVu Sans"/>
              </a:rPr>
              <a:t>modifyForm(</a:t>
            </a:r>
            <a:r>
              <a:rPr b="1" lang="en-US" sz="1400" spc="-1" strike="noStrike">
                <a:solidFill>
                  <a:srgbClr val="cc6c1d"/>
                </a:solidFill>
                <a:latin typeface="Consolas"/>
                <a:ea typeface="Consolas"/>
              </a:rPr>
              <a:t>int</a:t>
            </a:r>
            <a:r>
              <a:rPr b="1" lang="en-US" sz="1400" spc="-1" strike="noStrike">
                <a:solidFill>
                  <a:srgbClr val="d9e8f7"/>
                </a:solidFill>
                <a:latin typeface="Consolas"/>
                <a:ea typeface="Consolas"/>
              </a:rPr>
              <a:t> </a:t>
            </a:r>
            <a:r>
              <a:rPr b="1" lang="en-US" sz="1400" spc="-1" strike="noStrike">
                <a:solidFill>
                  <a:srgbClr val="79abff"/>
                </a:solidFill>
                <a:latin typeface="Consolas"/>
                <a:ea typeface="Consolas"/>
              </a:rPr>
              <a:t>no</a:t>
            </a:r>
            <a:r>
              <a:rPr b="1" lang="en-US" sz="1800" spc="-1" strike="noStrike">
                <a:solidFill>
                  <a:srgbClr val="000000"/>
                </a:solidFill>
                <a:latin typeface="굴림"/>
                <a:ea typeface="DejaVu Sans"/>
              </a:rPr>
              <a:t>)</a:t>
            </a:r>
            <a:endParaRPr b="0" lang="en-US" sz="1800" spc="-1" strike="noStrike">
              <a:latin typeface="굴림"/>
            </a:endParaRPr>
          </a:p>
        </p:txBody>
      </p:sp>
      <p:grpSp>
        <p:nvGrpSpPr>
          <p:cNvPr id="205" name="Group 28"/>
          <p:cNvGrpSpPr/>
          <p:nvPr/>
        </p:nvGrpSpPr>
        <p:grpSpPr>
          <a:xfrm>
            <a:off x="18214200" y="3887640"/>
            <a:ext cx="1772280" cy="293040"/>
            <a:chOff x="18214200" y="3887640"/>
            <a:chExt cx="1772280" cy="293040"/>
          </a:xfrm>
        </p:grpSpPr>
        <p:sp>
          <p:nvSpPr>
            <p:cNvPr id="206" name="CustomShape 29"/>
            <p:cNvSpPr/>
            <p:nvPr/>
          </p:nvSpPr>
          <p:spPr>
            <a:xfrm flipV="1">
              <a:off x="18225720" y="3886920"/>
              <a:ext cx="1760760" cy="118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rgbClr val="c00000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7" name="CustomShape 30"/>
            <p:cNvSpPr/>
            <p:nvPr/>
          </p:nvSpPr>
          <p:spPr>
            <a:xfrm flipH="1">
              <a:off x="18214200" y="4180320"/>
              <a:ext cx="175536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rgbClr val="0070c0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08" name="CustomShape 31"/>
          <p:cNvSpPr/>
          <p:nvPr/>
        </p:nvSpPr>
        <p:spPr>
          <a:xfrm>
            <a:off x="18137880" y="4347000"/>
            <a:ext cx="209376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굴림"/>
                <a:ea typeface="DejaVu Sans"/>
              </a:rPr>
              <a:t>boardVo</a:t>
            </a:r>
            <a:endParaRPr b="0" lang="en-US" sz="1600" spc="-1" strike="noStrike">
              <a:latin typeface="굴림"/>
            </a:endParaRPr>
          </a:p>
        </p:txBody>
      </p:sp>
      <p:sp>
        <p:nvSpPr>
          <p:cNvPr id="209" name="CustomShape 32"/>
          <p:cNvSpPr/>
          <p:nvPr/>
        </p:nvSpPr>
        <p:spPr>
          <a:xfrm>
            <a:off x="20269800" y="3917160"/>
            <a:ext cx="26470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굴림"/>
                <a:ea typeface="DejaVu Sans"/>
              </a:rPr>
              <a:t>selectOne(</a:t>
            </a:r>
            <a:r>
              <a:rPr b="1" lang="en-US" sz="1400" spc="-1" strike="noStrike">
                <a:solidFill>
                  <a:srgbClr val="cc6c1d"/>
                </a:solidFill>
                <a:latin typeface="Consolas"/>
                <a:ea typeface="Consolas"/>
              </a:rPr>
              <a:t>int</a:t>
            </a:r>
            <a:r>
              <a:rPr b="1" lang="en-US" sz="1400" spc="-1" strike="noStrike">
                <a:solidFill>
                  <a:srgbClr val="d9e8f7"/>
                </a:solidFill>
                <a:latin typeface="Consolas"/>
                <a:ea typeface="Consolas"/>
              </a:rPr>
              <a:t> </a:t>
            </a:r>
            <a:r>
              <a:rPr b="1" lang="en-US" sz="1400" spc="-1" strike="noStrike">
                <a:solidFill>
                  <a:srgbClr val="79abff"/>
                </a:solidFill>
                <a:latin typeface="Consolas"/>
                <a:ea typeface="Consolas"/>
              </a:rPr>
              <a:t>no</a:t>
            </a:r>
            <a:r>
              <a:rPr b="1" lang="en-US" sz="1800" spc="-1" strike="noStrike">
                <a:solidFill>
                  <a:srgbClr val="000000"/>
                </a:solidFill>
                <a:latin typeface="굴림"/>
                <a:ea typeface="DejaVu Sans"/>
              </a:rPr>
              <a:t>)</a:t>
            </a:r>
            <a:endParaRPr b="0" lang="en-US" sz="1800" spc="-1" strike="noStrike">
              <a:latin typeface="굴림"/>
            </a:endParaRPr>
          </a:p>
        </p:txBody>
      </p:sp>
      <p:grpSp>
        <p:nvGrpSpPr>
          <p:cNvPr id="210" name="Group 33"/>
          <p:cNvGrpSpPr/>
          <p:nvPr/>
        </p:nvGrpSpPr>
        <p:grpSpPr>
          <a:xfrm>
            <a:off x="22318920" y="4101840"/>
            <a:ext cx="1914480" cy="234360"/>
            <a:chOff x="22318920" y="4101840"/>
            <a:chExt cx="1914480" cy="234360"/>
          </a:xfrm>
        </p:grpSpPr>
        <p:sp>
          <p:nvSpPr>
            <p:cNvPr id="211" name="CustomShape 34"/>
            <p:cNvSpPr/>
            <p:nvPr/>
          </p:nvSpPr>
          <p:spPr>
            <a:xfrm flipV="1">
              <a:off x="22330080" y="4101480"/>
              <a:ext cx="1903320" cy="9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rgbClr val="c00000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2" name="CustomShape 35"/>
            <p:cNvSpPr/>
            <p:nvPr/>
          </p:nvSpPr>
          <p:spPr>
            <a:xfrm flipH="1">
              <a:off x="22318560" y="4335840"/>
              <a:ext cx="189756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rgbClr val="0070c0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13" name="Group 36"/>
          <p:cNvGrpSpPr/>
          <p:nvPr/>
        </p:nvGrpSpPr>
        <p:grpSpPr>
          <a:xfrm>
            <a:off x="28222200" y="4241880"/>
            <a:ext cx="1867680" cy="294120"/>
            <a:chOff x="28222200" y="4241880"/>
            <a:chExt cx="1867680" cy="294120"/>
          </a:xfrm>
        </p:grpSpPr>
        <p:sp>
          <p:nvSpPr>
            <p:cNvPr id="214" name="CustomShape 37"/>
            <p:cNvSpPr/>
            <p:nvPr/>
          </p:nvSpPr>
          <p:spPr>
            <a:xfrm>
              <a:off x="28225440" y="4241880"/>
              <a:ext cx="18644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rgbClr val="c00000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5" name="CustomShape 38"/>
            <p:cNvSpPr/>
            <p:nvPr/>
          </p:nvSpPr>
          <p:spPr>
            <a:xfrm flipH="1">
              <a:off x="28222200" y="4535640"/>
              <a:ext cx="186552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rgbClr val="0070c0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16" name="CustomShape 39"/>
          <p:cNvSpPr/>
          <p:nvPr/>
        </p:nvSpPr>
        <p:spPr>
          <a:xfrm>
            <a:off x="24408000" y="4027320"/>
            <a:ext cx="42937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굴림"/>
                <a:ea typeface="DejaVu Sans"/>
              </a:rPr>
              <a:t>selectOne(</a:t>
            </a:r>
            <a:r>
              <a:rPr b="1" lang="en-US" sz="1800" spc="-1" strike="noStrike">
                <a:solidFill>
                  <a:srgbClr val="000000"/>
                </a:solidFill>
                <a:latin typeface="Consolas"/>
                <a:ea typeface="Consolas"/>
              </a:rPr>
              <a:t>"board.selectOne"</a:t>
            </a:r>
            <a:r>
              <a:rPr b="1" lang="en-US" sz="1800" spc="-1" strike="noStrike">
                <a:solidFill>
                  <a:srgbClr val="000000"/>
                </a:solidFill>
                <a:latin typeface="굴림"/>
                <a:ea typeface="DejaVu Sans"/>
              </a:rPr>
              <a:t>)</a:t>
            </a:r>
            <a:endParaRPr b="0" lang="en-US" sz="1800" spc="-1" strike="noStrike">
              <a:latin typeface="굴림"/>
            </a:endParaRPr>
          </a:p>
        </p:txBody>
      </p:sp>
      <p:sp>
        <p:nvSpPr>
          <p:cNvPr id="217" name="CustomShape 40"/>
          <p:cNvSpPr/>
          <p:nvPr/>
        </p:nvSpPr>
        <p:spPr>
          <a:xfrm>
            <a:off x="22745160" y="4464000"/>
            <a:ext cx="209376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굴림"/>
                <a:ea typeface="DejaVu Sans"/>
              </a:rPr>
              <a:t>boardVo</a:t>
            </a:r>
            <a:endParaRPr b="0" lang="en-US" sz="1600" spc="-1" strike="noStrike">
              <a:latin typeface="굴림"/>
            </a:endParaRPr>
          </a:p>
        </p:txBody>
      </p:sp>
      <p:sp>
        <p:nvSpPr>
          <p:cNvPr id="218" name="CustomShape 41"/>
          <p:cNvSpPr/>
          <p:nvPr/>
        </p:nvSpPr>
        <p:spPr>
          <a:xfrm>
            <a:off x="29695320" y="9068040"/>
            <a:ext cx="32803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굴림"/>
                <a:ea typeface="굴림"/>
              </a:rPr>
              <a:t>id=</a:t>
            </a:r>
            <a:r>
              <a:rPr b="1" lang="en-US" sz="1800" spc="-1" strike="noStrike">
                <a:solidFill>
                  <a:srgbClr val="000000"/>
                </a:solidFill>
                <a:latin typeface="Consolas"/>
                <a:ea typeface="Consolas"/>
              </a:rPr>
              <a:t>update</a:t>
            </a:r>
            <a:endParaRPr b="0" lang="en-US" sz="1800" spc="-1" strike="noStrike">
              <a:latin typeface="굴림"/>
            </a:endParaRPr>
          </a:p>
        </p:txBody>
      </p:sp>
      <p:grpSp>
        <p:nvGrpSpPr>
          <p:cNvPr id="219" name="Group 42"/>
          <p:cNvGrpSpPr/>
          <p:nvPr/>
        </p:nvGrpSpPr>
        <p:grpSpPr>
          <a:xfrm>
            <a:off x="508680" y="8157960"/>
            <a:ext cx="28866960" cy="3505680"/>
            <a:chOff x="508680" y="8157960"/>
            <a:chExt cx="28866960" cy="3505680"/>
          </a:xfrm>
        </p:grpSpPr>
        <p:sp>
          <p:nvSpPr>
            <p:cNvPr id="220" name="CustomShape 43"/>
            <p:cNvSpPr/>
            <p:nvPr/>
          </p:nvSpPr>
          <p:spPr>
            <a:xfrm flipV="1">
              <a:off x="6124680" y="8898840"/>
              <a:ext cx="4722120" cy="136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rgbClr val="c00000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1" name="CustomShape 44"/>
            <p:cNvSpPr/>
            <p:nvPr/>
          </p:nvSpPr>
          <p:spPr>
            <a:xfrm>
              <a:off x="10834200" y="8735040"/>
              <a:ext cx="3565440" cy="14000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000000"/>
                  </a:solidFill>
                  <a:latin typeface="굴림"/>
                  <a:ea typeface="DejaVu Sans"/>
                </a:rPr>
                <a:t>/board</a:t>
              </a:r>
              <a:r>
                <a:rPr b="1" lang="en-US" sz="1800" spc="-1" strike="noStrike">
                  <a:solidFill>
                    <a:srgbClr val="ff0000"/>
                  </a:solidFill>
                  <a:latin typeface="굴림"/>
                  <a:ea typeface="DejaVu Sans"/>
                </a:rPr>
                <a:t>/modify</a:t>
              </a:r>
              <a:r>
                <a:rPr b="1" lang="en-US" sz="1800" spc="-1" strike="noStrike">
                  <a:solidFill>
                    <a:srgbClr val="000000"/>
                  </a:solidFill>
                  <a:latin typeface="굴림"/>
                  <a:ea typeface="DejaVu Sans"/>
                </a:rPr>
                <a:t>(</a:t>
              </a:r>
              <a:r>
                <a:rPr b="1" i="1" lang="en-US" sz="1400" spc="-1" strike="noStrike">
                  <a:solidFill>
                    <a:srgbClr val="a0a0a0"/>
                  </a:solidFill>
                  <a:latin typeface="Consolas"/>
                  <a:ea typeface="Consolas"/>
                </a:rPr>
                <a:t>@ModelAttribute</a:t>
              </a:r>
              <a:r>
                <a:rPr b="1" lang="en-US" sz="1400" spc="-1" strike="noStrike">
                  <a:solidFill>
                    <a:srgbClr val="f9faf4"/>
                  </a:solidFill>
                  <a:latin typeface="Consolas"/>
                  <a:ea typeface="Consolas"/>
                </a:rPr>
                <a:t>(</a:t>
              </a:r>
              <a:r>
                <a:rPr b="1" lang="en-US" sz="1400" spc="-1" strike="noStrike">
                  <a:solidFill>
                    <a:srgbClr val="17c6a3"/>
                  </a:solidFill>
                  <a:latin typeface="Consolas"/>
                  <a:ea typeface="Consolas"/>
                </a:rPr>
                <a:t>"boardVo"</a:t>
              </a:r>
              <a:r>
                <a:rPr b="1" lang="en-US" sz="1400" spc="-1" strike="noStrike">
                  <a:solidFill>
                    <a:srgbClr val="f9faf4"/>
                  </a:solidFill>
                  <a:latin typeface="Consolas"/>
                  <a:ea typeface="Consolas"/>
                </a:rPr>
                <a:t>)</a:t>
              </a:r>
              <a:r>
                <a:rPr b="1" lang="en-US" sz="1400" spc="-1" strike="noStrike">
                  <a:solidFill>
                    <a:srgbClr val="d9e8f7"/>
                  </a:solidFill>
                  <a:latin typeface="Consolas"/>
                  <a:ea typeface="Consolas"/>
                </a:rPr>
                <a:t> </a:t>
              </a:r>
              <a:r>
                <a:rPr b="1" lang="en-US" sz="1400" spc="-1" strike="noStrike">
                  <a:solidFill>
                    <a:srgbClr val="1290c3"/>
                  </a:solidFill>
                  <a:latin typeface="Consolas"/>
                  <a:ea typeface="Consolas"/>
                </a:rPr>
                <a:t>BoardVo</a:t>
              </a:r>
              <a:r>
                <a:rPr b="1" lang="en-US" sz="1400" spc="-1" strike="noStrike">
                  <a:solidFill>
                    <a:srgbClr val="d9e8f7"/>
                  </a:solidFill>
                  <a:latin typeface="Consolas"/>
                  <a:ea typeface="Consolas"/>
                </a:rPr>
                <a:t> </a:t>
              </a:r>
              <a:r>
                <a:rPr b="1" lang="en-US" sz="1400" spc="-1" strike="noStrike">
                  <a:solidFill>
                    <a:srgbClr val="79abff"/>
                  </a:solidFill>
                  <a:latin typeface="Consolas"/>
                  <a:ea typeface="Consolas"/>
                </a:rPr>
                <a:t>boardVo</a:t>
              </a:r>
              <a:r>
                <a:rPr b="1" lang="en-US" sz="1800" spc="-1" strike="noStrike">
                  <a:solidFill>
                    <a:srgbClr val="000000"/>
                  </a:solidFill>
                  <a:latin typeface="굴림"/>
                  <a:ea typeface="DejaVu Sans"/>
                </a:rPr>
                <a:t>){</a:t>
              </a:r>
              <a:endParaRPr b="0" lang="en-US" sz="1800" spc="-1" strike="noStrike">
                <a:latin typeface="굴림"/>
              </a:endParaRPr>
            </a:p>
            <a:p>
              <a:pPr>
                <a:lnSpc>
                  <a:spcPct val="100000"/>
                </a:lnSpc>
              </a:pPr>
              <a:endParaRPr b="0" lang="en-US" sz="1800" spc="-1" strike="noStrike">
                <a:latin typeface="굴림"/>
              </a:endParaRPr>
            </a:p>
            <a:p>
              <a:pPr>
                <a:lnSpc>
                  <a:spcPct val="100000"/>
                </a:lnSpc>
              </a:pPr>
              <a:r>
                <a:rPr b="1" lang="en-US" sz="1400" spc="-1" strike="noStrike">
                  <a:solidFill>
                    <a:srgbClr val="000000"/>
                  </a:solidFill>
                  <a:latin typeface="굴림"/>
                  <a:ea typeface="DejaVu Sans"/>
                </a:rPr>
                <a:t>}</a:t>
              </a:r>
              <a:endParaRPr b="0" lang="en-US" sz="1400" spc="-1" strike="noStrike">
                <a:latin typeface="굴림"/>
              </a:endParaRPr>
            </a:p>
          </p:txBody>
        </p:sp>
        <p:sp>
          <p:nvSpPr>
            <p:cNvPr id="222" name="CustomShape 45"/>
            <p:cNvSpPr/>
            <p:nvPr/>
          </p:nvSpPr>
          <p:spPr>
            <a:xfrm>
              <a:off x="625320" y="8735040"/>
              <a:ext cx="6950520" cy="38196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20000"/>
                </a:lnSpc>
              </a:pPr>
              <a:r>
                <a:rPr b="0" lang="en-US" sz="1600" spc="-1" strike="noStrike" u="sng">
                  <a:solidFill>
                    <a:srgbClr val="0000ff"/>
                  </a:solidFill>
                  <a:uFillTx/>
                  <a:latin typeface="Consolas"/>
                  <a:ea typeface="Consolas"/>
                  <a:hlinkClick r:id="rId2"/>
                </a:rPr>
                <a:t>http://localhost:8088/mysite5/</a:t>
              </a:r>
              <a:r>
                <a:rPr b="0" lang="en-US" sz="1300" spc="-1" strike="noStrike">
                  <a:solidFill>
                    <a:srgbClr val="808080"/>
                  </a:solidFill>
                  <a:latin typeface="Consolas"/>
                  <a:ea typeface="Consolas"/>
                </a:rPr>
                <a:t>board/modify?title=?&amp;content=?no=?</a:t>
              </a:r>
              <a:endParaRPr b="0" lang="en-US" sz="1300" spc="-1" strike="noStrike">
                <a:latin typeface="굴림"/>
              </a:endParaRPr>
            </a:p>
          </p:txBody>
        </p:sp>
        <p:grpSp>
          <p:nvGrpSpPr>
            <p:cNvPr id="223" name="Group 46"/>
            <p:cNvGrpSpPr/>
            <p:nvPr/>
          </p:nvGrpSpPr>
          <p:grpSpPr>
            <a:xfrm>
              <a:off x="18292320" y="8937000"/>
              <a:ext cx="2041200" cy="389160"/>
              <a:chOff x="18292320" y="8937000"/>
              <a:chExt cx="2041200" cy="389160"/>
            </a:xfrm>
          </p:grpSpPr>
          <p:sp>
            <p:nvSpPr>
              <p:cNvPr id="224" name="CustomShape 47"/>
              <p:cNvSpPr/>
              <p:nvPr/>
            </p:nvSpPr>
            <p:spPr>
              <a:xfrm flipV="1">
                <a:off x="18303840" y="8937000"/>
                <a:ext cx="2029680" cy="165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38160">
                <a:solidFill>
                  <a:srgbClr val="c00000"/>
                </a:solidFill>
                <a:miter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5" name="CustomShape 48"/>
              <p:cNvSpPr/>
              <p:nvPr/>
            </p:nvSpPr>
            <p:spPr>
              <a:xfrm flipH="1">
                <a:off x="18291960" y="9325800"/>
                <a:ext cx="202356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38160">
                <a:solidFill>
                  <a:srgbClr val="0070c0"/>
                </a:solidFill>
                <a:miter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26" name="CustomShape 49"/>
            <p:cNvSpPr/>
            <p:nvPr/>
          </p:nvSpPr>
          <p:spPr>
            <a:xfrm>
              <a:off x="20353680" y="8836920"/>
              <a:ext cx="297396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000000"/>
                  </a:solidFill>
                  <a:latin typeface="굴림"/>
                  <a:ea typeface="DejaVu Sans"/>
                </a:rPr>
                <a:t>update(</a:t>
              </a:r>
              <a:r>
                <a:rPr b="1" lang="en-US" sz="1400" spc="-1" strike="noStrike">
                  <a:solidFill>
                    <a:srgbClr val="1290c3"/>
                  </a:solidFill>
                  <a:latin typeface="Consolas"/>
                  <a:ea typeface="Consolas"/>
                </a:rPr>
                <a:t>BoardVo</a:t>
              </a:r>
              <a:r>
                <a:rPr b="1" lang="en-US" sz="1400" spc="-1" strike="noStrike">
                  <a:solidFill>
                    <a:srgbClr val="d9e8f7"/>
                  </a:solidFill>
                  <a:latin typeface="Consolas"/>
                  <a:ea typeface="Consolas"/>
                </a:rPr>
                <a:t> </a:t>
              </a:r>
              <a:r>
                <a:rPr b="1" lang="en-US" sz="1400" spc="-1" strike="noStrike">
                  <a:solidFill>
                    <a:srgbClr val="79abff"/>
                  </a:solidFill>
                  <a:latin typeface="Consolas"/>
                  <a:ea typeface="Consolas"/>
                </a:rPr>
                <a:t>boardVo</a:t>
              </a:r>
              <a:r>
                <a:rPr b="1" lang="en-US" sz="1800" spc="-1" strike="noStrike">
                  <a:solidFill>
                    <a:srgbClr val="000000"/>
                  </a:solidFill>
                  <a:latin typeface="굴림"/>
                  <a:ea typeface="DejaVu Sans"/>
                </a:rPr>
                <a:t>)</a:t>
              </a:r>
              <a:endParaRPr b="0" lang="en-US" sz="1800" spc="-1" strike="noStrike">
                <a:latin typeface="굴림"/>
              </a:endParaRPr>
            </a:p>
          </p:txBody>
        </p:sp>
        <p:sp>
          <p:nvSpPr>
            <p:cNvPr id="227" name="CustomShape 50"/>
            <p:cNvSpPr/>
            <p:nvPr/>
          </p:nvSpPr>
          <p:spPr>
            <a:xfrm>
              <a:off x="24673680" y="8850960"/>
              <a:ext cx="463428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000000"/>
                  </a:solidFill>
                  <a:latin typeface="굴림"/>
                  <a:ea typeface="DejaVu Sans"/>
                </a:rPr>
                <a:t>update(</a:t>
              </a:r>
              <a:r>
                <a:rPr b="1" lang="en-US" sz="1800" spc="-1" strike="noStrike">
                  <a:solidFill>
                    <a:srgbClr val="000000"/>
                  </a:solidFill>
                  <a:latin typeface="Consolas"/>
                  <a:ea typeface="Consolas"/>
                </a:rPr>
                <a:t>"board.update"</a:t>
              </a:r>
              <a:r>
                <a:rPr b="1" lang="en-US" sz="1800" spc="-1" strike="noStrike">
                  <a:solidFill>
                    <a:srgbClr val="000000"/>
                  </a:solidFill>
                  <a:latin typeface="굴림"/>
                  <a:ea typeface="DejaVu Sans"/>
                </a:rPr>
                <a:t>)</a:t>
              </a:r>
              <a:endParaRPr b="0" lang="en-US" sz="1800" spc="-1" strike="noStrike">
                <a:latin typeface="굴림"/>
              </a:endParaRPr>
            </a:p>
          </p:txBody>
        </p:sp>
        <p:grpSp>
          <p:nvGrpSpPr>
            <p:cNvPr id="228" name="Group 51"/>
            <p:cNvGrpSpPr/>
            <p:nvPr/>
          </p:nvGrpSpPr>
          <p:grpSpPr>
            <a:xfrm>
              <a:off x="27519840" y="8850960"/>
              <a:ext cx="1855800" cy="294480"/>
              <a:chOff x="27519840" y="8850960"/>
              <a:chExt cx="1855800" cy="294480"/>
            </a:xfrm>
          </p:grpSpPr>
          <p:sp>
            <p:nvSpPr>
              <p:cNvPr id="229" name="CustomShape 52"/>
              <p:cNvSpPr/>
              <p:nvPr/>
            </p:nvSpPr>
            <p:spPr>
              <a:xfrm>
                <a:off x="27523440" y="8850960"/>
                <a:ext cx="185220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38160">
                <a:solidFill>
                  <a:srgbClr val="c00000"/>
                </a:solidFill>
                <a:miter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0" name="CustomShape 53"/>
              <p:cNvSpPr/>
              <p:nvPr/>
            </p:nvSpPr>
            <p:spPr>
              <a:xfrm flipH="1">
                <a:off x="27519840" y="9145080"/>
                <a:ext cx="185328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38160">
                <a:solidFill>
                  <a:srgbClr val="0070c0"/>
                </a:solidFill>
                <a:miter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31" name="Group 54"/>
            <p:cNvGrpSpPr/>
            <p:nvPr/>
          </p:nvGrpSpPr>
          <p:grpSpPr>
            <a:xfrm>
              <a:off x="22911840" y="8939520"/>
              <a:ext cx="1680480" cy="225000"/>
              <a:chOff x="22911840" y="8939520"/>
              <a:chExt cx="1680480" cy="225000"/>
            </a:xfrm>
          </p:grpSpPr>
          <p:sp>
            <p:nvSpPr>
              <p:cNvPr id="232" name="CustomShape 55"/>
              <p:cNvSpPr/>
              <p:nvPr/>
            </p:nvSpPr>
            <p:spPr>
              <a:xfrm flipV="1">
                <a:off x="22983840" y="8939160"/>
                <a:ext cx="160848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38160">
                <a:solidFill>
                  <a:srgbClr val="c00000"/>
                </a:solidFill>
                <a:miter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3" name="CustomShape 56"/>
              <p:cNvSpPr/>
              <p:nvPr/>
            </p:nvSpPr>
            <p:spPr>
              <a:xfrm flipH="1">
                <a:off x="22911480" y="9164160"/>
                <a:ext cx="166284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38160">
                <a:solidFill>
                  <a:srgbClr val="0070c0"/>
                </a:solidFill>
                <a:miter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34" name="CustomShape 57"/>
            <p:cNvSpPr/>
            <p:nvPr/>
          </p:nvSpPr>
          <p:spPr>
            <a:xfrm>
              <a:off x="613800" y="9119520"/>
              <a:ext cx="1476720" cy="411120"/>
            </a:xfrm>
            <a:prstGeom prst="rect">
              <a:avLst/>
            </a:prstGeom>
            <a:solidFill>
              <a:srgbClr val="ffffff"/>
            </a:solidFill>
            <a:ln cap="rnd" w="12600">
              <a:solidFill>
                <a:srgbClr val="325490"/>
              </a:solidFill>
              <a:prstDash val="lg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요청화면</a:t>
              </a:r>
              <a:endParaRPr b="0" lang="en-US" sz="1800" spc="-1" strike="noStrike">
                <a:latin typeface="굴림"/>
              </a:endParaRPr>
            </a:p>
          </p:txBody>
        </p:sp>
        <p:sp>
          <p:nvSpPr>
            <p:cNvPr id="235" name="CustomShape 58"/>
            <p:cNvSpPr/>
            <p:nvPr/>
          </p:nvSpPr>
          <p:spPr>
            <a:xfrm>
              <a:off x="508680" y="8157960"/>
              <a:ext cx="240192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000000"/>
                  </a:solidFill>
                  <a:latin typeface="굴림"/>
                  <a:ea typeface="DejaVu Sans"/>
                </a:rPr>
                <a:t>■ </a:t>
              </a:r>
              <a:r>
                <a:rPr b="1" lang="en-US" sz="1800" spc="-1" strike="noStrike">
                  <a:solidFill>
                    <a:srgbClr val="000000"/>
                  </a:solidFill>
                  <a:latin typeface="굴림"/>
                  <a:ea typeface="DejaVu Sans"/>
                </a:rPr>
                <a:t>board </a:t>
              </a:r>
              <a:r>
                <a:rPr b="1" lang="en-US" sz="1800" spc="-1" strike="noStrike">
                  <a:solidFill>
                    <a:srgbClr val="000000"/>
                  </a:solidFill>
                  <a:latin typeface="굴림"/>
                  <a:ea typeface="DejaVu Sans"/>
                </a:rPr>
                <a:t>수정</a:t>
              </a:r>
              <a:endParaRPr b="0" lang="en-US" sz="1800" spc="-1" strike="noStrike">
                <a:latin typeface="굴림"/>
              </a:endParaRPr>
            </a:p>
          </p:txBody>
        </p:sp>
        <p:sp>
          <p:nvSpPr>
            <p:cNvPr id="236" name="CustomShape 59"/>
            <p:cNvSpPr/>
            <p:nvPr/>
          </p:nvSpPr>
          <p:spPr>
            <a:xfrm flipV="1">
              <a:off x="2152440" y="9149400"/>
              <a:ext cx="349920" cy="2282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6480">
              <a:solidFill>
                <a:srgbClr val="4472c4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7" name="CustomShape 60"/>
            <p:cNvSpPr/>
            <p:nvPr/>
          </p:nvSpPr>
          <p:spPr>
            <a:xfrm>
              <a:off x="23114880" y="9230400"/>
              <a:ext cx="1220760" cy="3330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600" spc="-1" strike="noStrike">
                  <a:solidFill>
                    <a:srgbClr val="000000"/>
                  </a:solidFill>
                  <a:latin typeface="굴림"/>
                  <a:ea typeface="DejaVu Sans"/>
                </a:rPr>
                <a:t>count</a:t>
              </a:r>
              <a:endParaRPr b="0" lang="en-US" sz="1600" spc="-1" strike="noStrike">
                <a:latin typeface="굴림"/>
              </a:endParaRPr>
            </a:p>
          </p:txBody>
        </p:sp>
        <p:sp>
          <p:nvSpPr>
            <p:cNvPr id="238" name="CustomShape 61"/>
            <p:cNvSpPr/>
            <p:nvPr/>
          </p:nvSpPr>
          <p:spPr>
            <a:xfrm>
              <a:off x="19379520" y="9266400"/>
              <a:ext cx="1220760" cy="3330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600" spc="-1" strike="noStrike">
                  <a:solidFill>
                    <a:srgbClr val="000000"/>
                  </a:solidFill>
                  <a:latin typeface="굴림"/>
                  <a:ea typeface="DejaVu Sans"/>
                </a:rPr>
                <a:t>count</a:t>
              </a:r>
              <a:endParaRPr b="0" lang="en-US" sz="1600" spc="-1" strike="noStrike">
                <a:latin typeface="굴림"/>
              </a:endParaRPr>
            </a:p>
          </p:txBody>
        </p:sp>
        <p:sp>
          <p:nvSpPr>
            <p:cNvPr id="239" name="CustomShape 62"/>
            <p:cNvSpPr/>
            <p:nvPr/>
          </p:nvSpPr>
          <p:spPr>
            <a:xfrm>
              <a:off x="854280" y="10253880"/>
              <a:ext cx="293400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ffffff"/>
                  </a:solidFill>
                  <a:latin typeface="굴림"/>
                  <a:ea typeface="DejaVu Sans"/>
                </a:rPr>
                <a:t>redirect: /   </a:t>
              </a:r>
              <a:r>
                <a:rPr b="1" lang="en-US" sz="1800" spc="-1" strike="noStrike">
                  <a:solidFill>
                    <a:srgbClr val="ffffff"/>
                  </a:solidFill>
                  <a:latin typeface="Wingdings"/>
                  <a:ea typeface="DejaVu Sans"/>
                </a:rPr>
                <a:t> main</a:t>
              </a:r>
              <a:endParaRPr b="0" lang="en-US" sz="1800" spc="-1" strike="noStrike">
                <a:latin typeface="굴림"/>
              </a:endParaRPr>
            </a:p>
          </p:txBody>
        </p:sp>
        <p:sp>
          <p:nvSpPr>
            <p:cNvPr id="240" name="CustomShape 63"/>
            <p:cNvSpPr/>
            <p:nvPr/>
          </p:nvSpPr>
          <p:spPr>
            <a:xfrm flipH="1">
              <a:off x="4695480" y="9297000"/>
              <a:ext cx="5962680" cy="10206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rgbClr val="0070c0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1" name="CustomShape 64"/>
            <p:cNvSpPr/>
            <p:nvPr/>
          </p:nvSpPr>
          <p:spPr>
            <a:xfrm>
              <a:off x="854280" y="11300040"/>
              <a:ext cx="2934000" cy="3636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2" name="CustomShape 65"/>
            <p:cNvSpPr/>
            <p:nvPr/>
          </p:nvSpPr>
          <p:spPr>
            <a:xfrm>
              <a:off x="4587480" y="8771760"/>
              <a:ext cx="4291560" cy="302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43" name="Group 66"/>
            <p:cNvGrpSpPr/>
            <p:nvPr/>
          </p:nvGrpSpPr>
          <p:grpSpPr>
            <a:xfrm>
              <a:off x="13900680" y="8971920"/>
              <a:ext cx="2160720" cy="360000"/>
              <a:chOff x="13900680" y="8971920"/>
              <a:chExt cx="2160720" cy="360000"/>
            </a:xfrm>
          </p:grpSpPr>
          <p:sp>
            <p:nvSpPr>
              <p:cNvPr id="244" name="CustomShape 67"/>
              <p:cNvSpPr/>
              <p:nvPr/>
            </p:nvSpPr>
            <p:spPr>
              <a:xfrm flipV="1">
                <a:off x="13900680" y="8971560"/>
                <a:ext cx="2036160" cy="1188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38160">
                <a:solidFill>
                  <a:srgbClr val="c00000"/>
                </a:solidFill>
                <a:miter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5" name="CustomShape 68"/>
              <p:cNvSpPr/>
              <p:nvPr/>
            </p:nvSpPr>
            <p:spPr>
              <a:xfrm flipH="1">
                <a:off x="14115960" y="9120600"/>
                <a:ext cx="1945080" cy="2113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38160">
                <a:solidFill>
                  <a:srgbClr val="0070c0"/>
                </a:solidFill>
                <a:miter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46" name="CustomShape 69"/>
            <p:cNvSpPr/>
            <p:nvPr/>
          </p:nvSpPr>
          <p:spPr>
            <a:xfrm>
              <a:off x="15988680" y="8896320"/>
              <a:ext cx="262980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000000"/>
                  </a:solidFill>
                  <a:latin typeface="굴림"/>
                  <a:ea typeface="DejaVu Sans"/>
                </a:rPr>
                <a:t>modify(</a:t>
              </a:r>
              <a:r>
                <a:rPr b="1" lang="en-US" sz="1400" spc="-1" strike="noStrike">
                  <a:solidFill>
                    <a:srgbClr val="1290c3"/>
                  </a:solidFill>
                  <a:latin typeface="Consolas"/>
                  <a:ea typeface="Consolas"/>
                </a:rPr>
                <a:t>BoardVo</a:t>
              </a:r>
              <a:r>
                <a:rPr b="1" lang="en-US" sz="1400" spc="-1" strike="noStrike">
                  <a:solidFill>
                    <a:srgbClr val="d9e8f7"/>
                  </a:solidFill>
                  <a:latin typeface="Consolas"/>
                  <a:ea typeface="Consolas"/>
                </a:rPr>
                <a:t> </a:t>
              </a:r>
              <a:r>
                <a:rPr b="1" lang="en-US" sz="1400" spc="-1" strike="noStrike">
                  <a:solidFill>
                    <a:srgbClr val="79abff"/>
                  </a:solidFill>
                  <a:latin typeface="Consolas"/>
                  <a:ea typeface="Consolas"/>
                </a:rPr>
                <a:t>boardVo</a:t>
              </a:r>
              <a:r>
                <a:rPr b="1" lang="en-US" sz="1800" spc="-1" strike="noStrike">
                  <a:solidFill>
                    <a:srgbClr val="000000"/>
                  </a:solidFill>
                  <a:latin typeface="굴림"/>
                  <a:ea typeface="DejaVu Sans"/>
                </a:rPr>
                <a:t>)</a:t>
              </a:r>
              <a:endParaRPr b="0" lang="en-US" sz="1800" spc="-1" strike="noStrike">
                <a:latin typeface="굴림"/>
              </a:endParaRPr>
            </a:p>
          </p:txBody>
        </p:sp>
        <p:sp>
          <p:nvSpPr>
            <p:cNvPr id="247" name="CustomShape 70"/>
            <p:cNvSpPr/>
            <p:nvPr/>
          </p:nvSpPr>
          <p:spPr>
            <a:xfrm>
              <a:off x="14563080" y="9408960"/>
              <a:ext cx="1220760" cy="3330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600" spc="-1" strike="noStrike">
                  <a:solidFill>
                    <a:srgbClr val="000000"/>
                  </a:solidFill>
                  <a:latin typeface="굴림"/>
                  <a:ea typeface="DejaVu Sans"/>
                </a:rPr>
                <a:t>count</a:t>
              </a:r>
              <a:endParaRPr b="0" lang="en-US" sz="1600" spc="-1" strike="noStrike">
                <a:latin typeface="굴림"/>
              </a:endParaRPr>
            </a:p>
          </p:txBody>
        </p:sp>
      </p:grpSp>
      <p:sp>
        <p:nvSpPr>
          <p:cNvPr id="248" name="CustomShape 71"/>
          <p:cNvSpPr/>
          <p:nvPr/>
        </p:nvSpPr>
        <p:spPr>
          <a:xfrm>
            <a:off x="8412480" y="4563000"/>
            <a:ext cx="252576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굴림"/>
                <a:ea typeface="DejaVu Sans"/>
              </a:rPr>
              <a:t>modifyForm.jsp</a:t>
            </a:r>
            <a:endParaRPr b="0" lang="en-US" sz="1600" spc="-1" strike="noStrike">
              <a:latin typeface="굴림"/>
            </a:endParaRPr>
          </a:p>
        </p:txBody>
      </p:sp>
      <p:sp>
        <p:nvSpPr>
          <p:cNvPr id="249" name="CustomShape 72"/>
          <p:cNvSpPr/>
          <p:nvPr/>
        </p:nvSpPr>
        <p:spPr>
          <a:xfrm>
            <a:off x="2376000" y="4824000"/>
            <a:ext cx="1295640" cy="287640"/>
          </a:xfrm>
          <a:prstGeom prst="rect">
            <a:avLst/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응답화면</a:t>
            </a:r>
            <a:endParaRPr b="0" lang="en-US" sz="1800" spc="-1" strike="noStrike">
              <a:latin typeface="굴림"/>
            </a:endParaRPr>
          </a:p>
        </p:txBody>
      </p:sp>
      <p:sp>
        <p:nvSpPr>
          <p:cNvPr id="250" name="CustomShape 73"/>
          <p:cNvSpPr/>
          <p:nvPr/>
        </p:nvSpPr>
        <p:spPr>
          <a:xfrm flipH="1">
            <a:off x="6191280" y="4752000"/>
            <a:ext cx="1943640" cy="63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0070c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1" name="CustomShape 74"/>
          <p:cNvSpPr/>
          <p:nvPr/>
        </p:nvSpPr>
        <p:spPr>
          <a:xfrm flipH="1">
            <a:off x="9843120" y="4248000"/>
            <a:ext cx="1459800" cy="497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0070c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252" name="" descr=""/>
          <p:cNvPicPr/>
          <p:nvPr/>
        </p:nvPicPr>
        <p:blipFill>
          <a:blip r:embed="rId3"/>
          <a:stretch/>
        </p:blipFill>
        <p:spPr>
          <a:xfrm>
            <a:off x="936000" y="5112000"/>
            <a:ext cx="5039640" cy="2447640"/>
          </a:xfrm>
          <a:prstGeom prst="rect">
            <a:avLst/>
          </a:prstGeom>
          <a:ln>
            <a:noFill/>
          </a:ln>
        </p:spPr>
      </p:pic>
      <p:sp>
        <p:nvSpPr>
          <p:cNvPr id="253" name="CustomShape 75"/>
          <p:cNvSpPr/>
          <p:nvPr/>
        </p:nvSpPr>
        <p:spPr>
          <a:xfrm>
            <a:off x="9929880" y="4824000"/>
            <a:ext cx="209376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굴림"/>
                <a:ea typeface="DejaVu Sans"/>
              </a:rPr>
              <a:t>boardVo</a:t>
            </a:r>
            <a:endParaRPr b="0" lang="en-US" sz="1600" spc="-1" strike="noStrike">
              <a:latin typeface="굴림"/>
            </a:endParaRPr>
          </a:p>
        </p:txBody>
      </p:sp>
      <p:sp>
        <p:nvSpPr>
          <p:cNvPr id="254" name="CustomShape 76"/>
          <p:cNvSpPr/>
          <p:nvPr/>
        </p:nvSpPr>
        <p:spPr>
          <a:xfrm>
            <a:off x="30343320" y="4176000"/>
            <a:ext cx="32803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굴림"/>
                <a:ea typeface="굴림"/>
              </a:rPr>
              <a:t>id=</a:t>
            </a:r>
            <a:r>
              <a:rPr b="1" lang="en-US" sz="1800" spc="-1" strike="noStrike">
                <a:solidFill>
                  <a:srgbClr val="000000"/>
                </a:solidFill>
                <a:latin typeface="Consolas"/>
                <a:ea typeface="Consolas"/>
              </a:rPr>
              <a:t>selectOne</a:t>
            </a:r>
            <a:endParaRPr b="0" lang="en-US" sz="1800" spc="-1" strike="noStrike">
              <a:latin typeface="굴림"/>
            </a:endParaRPr>
          </a:p>
        </p:txBody>
      </p:sp>
      <p:sp>
        <p:nvSpPr>
          <p:cNvPr id="255" name="CustomShape 77"/>
          <p:cNvSpPr/>
          <p:nvPr/>
        </p:nvSpPr>
        <p:spPr>
          <a:xfrm>
            <a:off x="27936000" y="8496000"/>
            <a:ext cx="410364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a7ec21"/>
                </a:solidFill>
                <a:latin typeface="Consolas"/>
                <a:ea typeface="Consolas"/>
              </a:rPr>
              <a:t>parameterType</a:t>
            </a:r>
            <a:r>
              <a:rPr b="0" lang="en-US" sz="1400" spc="-1" strike="noStrike">
                <a:solidFill>
                  <a:srgbClr val="52ca11"/>
                </a:solidFill>
                <a:latin typeface="Consolas"/>
                <a:ea typeface="Consolas"/>
              </a:rPr>
              <a:t>=</a:t>
            </a:r>
            <a:r>
              <a:rPr b="0" i="1" lang="en-US" sz="1400" spc="-1" strike="noStrike">
                <a:solidFill>
                  <a:srgbClr val="17c694"/>
                </a:solidFill>
                <a:latin typeface="Consolas"/>
                <a:ea typeface="Consolas"/>
              </a:rPr>
              <a:t>"</a:t>
            </a:r>
            <a:r>
              <a:rPr b="1" lang="en-US" sz="1600" spc="-1" strike="noStrike">
                <a:solidFill>
                  <a:srgbClr val="17c694"/>
                </a:solidFill>
                <a:latin typeface="Consolas"/>
                <a:ea typeface="Consolas"/>
              </a:rPr>
              <a:t>com.javaex.vo.BoardVo</a:t>
            </a:r>
            <a:r>
              <a:rPr b="0" i="1" lang="en-US" sz="1400" spc="-1" strike="noStrike">
                <a:solidFill>
                  <a:srgbClr val="17c694"/>
                </a:solidFill>
                <a:latin typeface="Consolas"/>
                <a:ea typeface="Consolas"/>
              </a:rPr>
              <a:t>"</a:t>
            </a:r>
            <a:endParaRPr b="0" lang="en-US" sz="1400" spc="-1" strike="noStrike">
              <a:latin typeface="굴림"/>
            </a:endParaRPr>
          </a:p>
        </p:txBody>
      </p:sp>
      <p:sp>
        <p:nvSpPr>
          <p:cNvPr id="256" name="CustomShape 78"/>
          <p:cNvSpPr/>
          <p:nvPr/>
        </p:nvSpPr>
        <p:spPr>
          <a:xfrm>
            <a:off x="1872000" y="9936000"/>
            <a:ext cx="1295640" cy="287640"/>
          </a:xfrm>
          <a:prstGeom prst="rect">
            <a:avLst/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응답화면</a:t>
            </a:r>
            <a:endParaRPr b="0" lang="en-US" sz="1800" spc="-1" strike="noStrike">
              <a:latin typeface="굴림"/>
            </a:endParaRPr>
          </a:p>
        </p:txBody>
      </p:sp>
      <p:pic>
        <p:nvPicPr>
          <p:cNvPr id="257" name="" descr=""/>
          <p:cNvPicPr/>
          <p:nvPr/>
        </p:nvPicPr>
        <p:blipFill>
          <a:blip r:embed="rId4"/>
          <a:stretch/>
        </p:blipFill>
        <p:spPr>
          <a:xfrm>
            <a:off x="360000" y="10296000"/>
            <a:ext cx="4391640" cy="2303640"/>
          </a:xfrm>
          <a:prstGeom prst="rect">
            <a:avLst/>
          </a:prstGeom>
          <a:ln>
            <a:noFill/>
          </a:ln>
        </p:spPr>
      </p:pic>
      <p:sp>
        <p:nvSpPr>
          <p:cNvPr id="258" name="CustomShape 79"/>
          <p:cNvSpPr/>
          <p:nvPr/>
        </p:nvSpPr>
        <p:spPr>
          <a:xfrm>
            <a:off x="7056000" y="10152000"/>
            <a:ext cx="2499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굴림"/>
                <a:ea typeface="DejaVu Sans"/>
              </a:rPr>
              <a:t>redirect:/board/list</a:t>
            </a:r>
            <a:endParaRPr b="0" lang="en-US" sz="1800" spc="-1" strike="noStrike">
              <a:latin typeface="굴림"/>
            </a:endParaRPr>
          </a:p>
        </p:txBody>
      </p:sp>
      <p:sp>
        <p:nvSpPr>
          <p:cNvPr id="259" name="CustomShape 80"/>
          <p:cNvSpPr/>
          <p:nvPr/>
        </p:nvSpPr>
        <p:spPr>
          <a:xfrm>
            <a:off x="28080000" y="9458280"/>
            <a:ext cx="4031640" cy="33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a7ec21"/>
                </a:solidFill>
                <a:latin typeface="Consolas"/>
                <a:ea typeface="Consolas"/>
              </a:rPr>
              <a:t>resultType</a:t>
            </a:r>
            <a:r>
              <a:rPr b="1" lang="en-US" sz="1600" spc="-1" strike="noStrike">
                <a:solidFill>
                  <a:srgbClr val="52ca11"/>
                </a:solidFill>
                <a:latin typeface="Consolas"/>
                <a:ea typeface="Consolas"/>
              </a:rPr>
              <a:t>=</a:t>
            </a:r>
            <a:r>
              <a:rPr b="1" lang="en-US" sz="1600" spc="-1" strike="noStrike">
                <a:solidFill>
                  <a:srgbClr val="17c694"/>
                </a:solidFill>
                <a:latin typeface="Consolas"/>
                <a:ea typeface="Consolas"/>
              </a:rPr>
              <a:t>"com.javaex.vo.BoardVo"</a:t>
            </a:r>
            <a:endParaRPr b="0" lang="en-US" sz="1600" spc="-1" strike="noStrike">
              <a:latin typeface="굴림"/>
            </a:endParaRPr>
          </a:p>
        </p:txBody>
      </p:sp>
      <p:sp>
        <p:nvSpPr>
          <p:cNvPr id="260" name="CustomShape 81"/>
          <p:cNvSpPr/>
          <p:nvPr/>
        </p:nvSpPr>
        <p:spPr>
          <a:xfrm>
            <a:off x="28944000" y="3600000"/>
            <a:ext cx="410364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a7ec21"/>
                </a:solidFill>
                <a:latin typeface="Consolas"/>
                <a:ea typeface="Consolas"/>
              </a:rPr>
              <a:t>parameterType</a:t>
            </a:r>
            <a:r>
              <a:rPr b="0" lang="en-US" sz="1400" spc="-1" strike="noStrike">
                <a:solidFill>
                  <a:srgbClr val="52ca11"/>
                </a:solidFill>
                <a:latin typeface="Consolas"/>
                <a:ea typeface="Consolas"/>
              </a:rPr>
              <a:t>=</a:t>
            </a:r>
            <a:r>
              <a:rPr b="0" i="1" lang="en-US" sz="1400" spc="-1" strike="noStrike">
                <a:solidFill>
                  <a:srgbClr val="17c694"/>
                </a:solidFill>
                <a:latin typeface="Consolas"/>
                <a:ea typeface="Consolas"/>
              </a:rPr>
              <a:t>"</a:t>
            </a:r>
            <a:r>
              <a:rPr b="1" lang="en-US" sz="1600" spc="-1" strike="noStrike">
                <a:solidFill>
                  <a:srgbClr val="17c694"/>
                </a:solidFill>
                <a:latin typeface="Consolas"/>
                <a:ea typeface="Consolas"/>
              </a:rPr>
              <a:t>int</a:t>
            </a:r>
            <a:r>
              <a:rPr b="0" i="1" lang="en-US" sz="1400" spc="-1" strike="noStrike">
                <a:solidFill>
                  <a:srgbClr val="17c694"/>
                </a:solidFill>
                <a:latin typeface="Consolas"/>
                <a:ea typeface="Consolas"/>
              </a:rPr>
              <a:t>"</a:t>
            </a:r>
            <a:endParaRPr b="0" lang="en-US" sz="1400" spc="-1" strike="noStrike">
              <a:latin typeface="굴림"/>
            </a:endParaRPr>
          </a:p>
        </p:txBody>
      </p:sp>
      <p:sp>
        <p:nvSpPr>
          <p:cNvPr id="261" name="CustomShape 82"/>
          <p:cNvSpPr/>
          <p:nvPr/>
        </p:nvSpPr>
        <p:spPr>
          <a:xfrm>
            <a:off x="29016000" y="4778280"/>
            <a:ext cx="4031640" cy="33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a7ec21"/>
                </a:solidFill>
                <a:latin typeface="Consolas"/>
                <a:ea typeface="Consolas"/>
              </a:rPr>
              <a:t>resultType</a:t>
            </a:r>
            <a:r>
              <a:rPr b="1" lang="en-US" sz="1600" spc="-1" strike="noStrike">
                <a:solidFill>
                  <a:srgbClr val="52ca11"/>
                </a:solidFill>
                <a:latin typeface="Consolas"/>
                <a:ea typeface="Consolas"/>
              </a:rPr>
              <a:t>=</a:t>
            </a:r>
            <a:r>
              <a:rPr b="1" lang="en-US" sz="1600" spc="-1" strike="noStrike">
                <a:solidFill>
                  <a:srgbClr val="17c694"/>
                </a:solidFill>
                <a:latin typeface="Consolas"/>
                <a:ea typeface="Consolas"/>
              </a:rPr>
              <a:t>"com.javaex.vo.BoardVo"</a:t>
            </a:r>
            <a:endParaRPr b="0" lang="en-US" sz="1600" spc="-1" strike="noStrike">
              <a:latin typeface="굴림"/>
            </a:endParaRPr>
          </a:p>
        </p:txBody>
      </p:sp>
      <p:sp>
        <p:nvSpPr>
          <p:cNvPr id="262" name="Line 83"/>
          <p:cNvSpPr/>
          <p:nvPr/>
        </p:nvSpPr>
        <p:spPr>
          <a:xfrm>
            <a:off x="27504000" y="1559520"/>
            <a:ext cx="0" cy="27195840"/>
          </a:xfrm>
          <a:prstGeom prst="line">
            <a:avLst/>
          </a:prstGeom>
          <a:ln w="6480">
            <a:solidFill>
              <a:srgbClr val="4472c4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63" name="CustomShape 84"/>
          <p:cNvSpPr/>
          <p:nvPr/>
        </p:nvSpPr>
        <p:spPr>
          <a:xfrm>
            <a:off x="29623320" y="14806080"/>
            <a:ext cx="32803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굴림"/>
                <a:ea typeface="굴림"/>
              </a:rPr>
              <a:t>id=</a:t>
            </a:r>
            <a:r>
              <a:rPr b="1" lang="en-US" sz="1800" spc="-1" strike="noStrike">
                <a:solidFill>
                  <a:srgbClr val="000000"/>
                </a:solidFill>
                <a:latin typeface="Consolas"/>
                <a:ea typeface="Consolas"/>
              </a:rPr>
              <a:t>delete</a:t>
            </a:r>
            <a:endParaRPr b="0" lang="en-US" sz="1800" spc="-1" strike="noStrike">
              <a:latin typeface="굴림"/>
            </a:endParaRPr>
          </a:p>
        </p:txBody>
      </p:sp>
      <p:grpSp>
        <p:nvGrpSpPr>
          <p:cNvPr id="264" name="Group 85"/>
          <p:cNvGrpSpPr/>
          <p:nvPr/>
        </p:nvGrpSpPr>
        <p:grpSpPr>
          <a:xfrm>
            <a:off x="436680" y="13896000"/>
            <a:ext cx="28866960" cy="3505680"/>
            <a:chOff x="436680" y="13896000"/>
            <a:chExt cx="28866960" cy="3505680"/>
          </a:xfrm>
        </p:grpSpPr>
        <p:sp>
          <p:nvSpPr>
            <p:cNvPr id="265" name="CustomShape 86"/>
            <p:cNvSpPr/>
            <p:nvPr/>
          </p:nvSpPr>
          <p:spPr>
            <a:xfrm flipV="1">
              <a:off x="6052680" y="14636880"/>
              <a:ext cx="4722120" cy="136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rgbClr val="c00000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6" name="CustomShape 87"/>
            <p:cNvSpPr/>
            <p:nvPr/>
          </p:nvSpPr>
          <p:spPr>
            <a:xfrm>
              <a:off x="10762200" y="14473080"/>
              <a:ext cx="3709800" cy="14000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000000"/>
                  </a:solidFill>
                  <a:latin typeface="굴림"/>
                  <a:ea typeface="DejaVu Sans"/>
                </a:rPr>
                <a:t>/board</a:t>
              </a:r>
              <a:r>
                <a:rPr b="1" lang="en-US" sz="1800" spc="-1" strike="noStrike">
                  <a:solidFill>
                    <a:srgbClr val="ff0000"/>
                  </a:solidFill>
                  <a:latin typeface="굴림"/>
                  <a:ea typeface="DejaVu Sans"/>
                </a:rPr>
                <a:t>/remove</a:t>
              </a:r>
              <a:r>
                <a:rPr b="1" lang="en-US" sz="1800" spc="-1" strike="noStrike">
                  <a:solidFill>
                    <a:srgbClr val="000000"/>
                  </a:solidFill>
                  <a:latin typeface="굴림"/>
                  <a:ea typeface="DejaVu Sans"/>
                </a:rPr>
                <a:t>(</a:t>
              </a:r>
              <a:r>
                <a:rPr b="1" i="1" lang="en-US" sz="1400" spc="-1" strike="noStrike">
                  <a:solidFill>
                    <a:srgbClr val="a0a0a0"/>
                  </a:solidFill>
                  <a:latin typeface="Consolas"/>
                  <a:ea typeface="Consolas"/>
                </a:rPr>
                <a:t>@RequestParam</a:t>
              </a:r>
              <a:r>
                <a:rPr b="1" lang="en-US" sz="1400" spc="-1" strike="noStrike">
                  <a:solidFill>
                    <a:srgbClr val="17c6a3"/>
                  </a:solidFill>
                  <a:latin typeface="Consolas"/>
                  <a:ea typeface="Consolas"/>
                </a:rPr>
                <a:t>(“no”)</a:t>
              </a:r>
              <a:r>
                <a:rPr b="1" lang="en-US" sz="1400" spc="-1" strike="noStrike">
                  <a:solidFill>
                    <a:srgbClr val="f9faf4"/>
                  </a:solidFill>
                  <a:latin typeface="Consolas"/>
                  <a:ea typeface="Consolas"/>
                </a:rPr>
                <a:t> </a:t>
              </a:r>
              <a:r>
                <a:rPr b="1" lang="en-US" sz="1400" spc="-1" strike="noStrike">
                  <a:solidFill>
                    <a:srgbClr val="1290c3"/>
                  </a:solidFill>
                  <a:latin typeface="Consolas"/>
                  <a:ea typeface="Consolas"/>
                </a:rPr>
                <a:t>int</a:t>
              </a:r>
              <a:r>
                <a:rPr b="1" lang="en-US" sz="1400" spc="-1" strike="noStrike">
                  <a:solidFill>
                    <a:srgbClr val="d9e8f7"/>
                  </a:solidFill>
                  <a:latin typeface="Consolas"/>
                  <a:ea typeface="Consolas"/>
                </a:rPr>
                <a:t> </a:t>
              </a:r>
              <a:r>
                <a:rPr b="1" lang="en-US" sz="1400" spc="-1" strike="noStrike">
                  <a:solidFill>
                    <a:srgbClr val="79abff"/>
                  </a:solidFill>
                  <a:latin typeface="Consolas"/>
                  <a:ea typeface="Consolas"/>
                </a:rPr>
                <a:t>no</a:t>
              </a:r>
              <a:r>
                <a:rPr b="1" lang="en-US" sz="1800" spc="-1" strike="noStrike">
                  <a:solidFill>
                    <a:srgbClr val="000000"/>
                  </a:solidFill>
                  <a:latin typeface="굴림"/>
                  <a:ea typeface="DejaVu Sans"/>
                </a:rPr>
                <a:t>){</a:t>
              </a:r>
              <a:endParaRPr b="0" lang="en-US" sz="1800" spc="-1" strike="noStrike">
                <a:latin typeface="굴림"/>
              </a:endParaRPr>
            </a:p>
            <a:p>
              <a:pPr>
                <a:lnSpc>
                  <a:spcPct val="100000"/>
                </a:lnSpc>
              </a:pPr>
              <a:endParaRPr b="0" lang="en-US" sz="1800" spc="-1" strike="noStrike">
                <a:latin typeface="굴림"/>
              </a:endParaRPr>
            </a:p>
            <a:p>
              <a:pPr>
                <a:lnSpc>
                  <a:spcPct val="100000"/>
                </a:lnSpc>
              </a:pPr>
              <a:r>
                <a:rPr b="1" lang="en-US" sz="1400" spc="-1" strike="noStrike">
                  <a:solidFill>
                    <a:srgbClr val="000000"/>
                  </a:solidFill>
                  <a:latin typeface="굴림"/>
                  <a:ea typeface="DejaVu Sans"/>
                </a:rPr>
                <a:t>}</a:t>
              </a:r>
              <a:endParaRPr b="0" lang="en-US" sz="1400" spc="-1" strike="noStrike">
                <a:latin typeface="굴림"/>
              </a:endParaRPr>
            </a:p>
          </p:txBody>
        </p:sp>
        <p:sp>
          <p:nvSpPr>
            <p:cNvPr id="267" name="CustomShape 88"/>
            <p:cNvSpPr/>
            <p:nvPr/>
          </p:nvSpPr>
          <p:spPr>
            <a:xfrm>
              <a:off x="553320" y="14473080"/>
              <a:ext cx="6950520" cy="38196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20000"/>
                </a:lnSpc>
              </a:pPr>
              <a:r>
                <a:rPr b="0" lang="en-US" sz="1600" spc="-1" strike="noStrike" u="sng">
                  <a:solidFill>
                    <a:srgbClr val="0000ff"/>
                  </a:solidFill>
                  <a:uFillTx/>
                  <a:latin typeface="Consolas"/>
                  <a:ea typeface="Consolas"/>
                  <a:hlinkClick r:id="rId5"/>
                </a:rPr>
                <a:t>http://localhost:8088/mysite5/</a:t>
              </a:r>
              <a:r>
                <a:rPr b="0" lang="en-US" sz="1300" spc="-1" strike="noStrike">
                  <a:solidFill>
                    <a:srgbClr val="808080"/>
                  </a:solidFill>
                  <a:latin typeface="Consolas"/>
                  <a:ea typeface="Consolas"/>
                </a:rPr>
                <a:t>board/delete?no=?</a:t>
              </a:r>
              <a:endParaRPr b="0" lang="en-US" sz="1300" spc="-1" strike="noStrike">
                <a:latin typeface="굴림"/>
              </a:endParaRPr>
            </a:p>
          </p:txBody>
        </p:sp>
        <p:grpSp>
          <p:nvGrpSpPr>
            <p:cNvPr id="268" name="Group 89"/>
            <p:cNvGrpSpPr/>
            <p:nvPr/>
          </p:nvGrpSpPr>
          <p:grpSpPr>
            <a:xfrm>
              <a:off x="18220320" y="14675040"/>
              <a:ext cx="2041200" cy="389160"/>
              <a:chOff x="18220320" y="14675040"/>
              <a:chExt cx="2041200" cy="389160"/>
            </a:xfrm>
          </p:grpSpPr>
          <p:sp>
            <p:nvSpPr>
              <p:cNvPr id="269" name="CustomShape 90"/>
              <p:cNvSpPr/>
              <p:nvPr/>
            </p:nvSpPr>
            <p:spPr>
              <a:xfrm flipV="1">
                <a:off x="18231840" y="14675040"/>
                <a:ext cx="2029680" cy="165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38160">
                <a:solidFill>
                  <a:srgbClr val="c00000"/>
                </a:solidFill>
                <a:miter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0" name="CustomShape 91"/>
              <p:cNvSpPr/>
              <p:nvPr/>
            </p:nvSpPr>
            <p:spPr>
              <a:xfrm flipH="1">
                <a:off x="18219960" y="15063840"/>
                <a:ext cx="202356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38160">
                <a:solidFill>
                  <a:srgbClr val="0070c0"/>
                </a:solidFill>
                <a:miter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71" name="CustomShape 92"/>
            <p:cNvSpPr/>
            <p:nvPr/>
          </p:nvSpPr>
          <p:spPr>
            <a:xfrm>
              <a:off x="20281680" y="14574960"/>
              <a:ext cx="297396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000000"/>
                  </a:solidFill>
                  <a:latin typeface="굴림"/>
                  <a:ea typeface="DejaVu Sans"/>
                </a:rPr>
                <a:t>delete(</a:t>
              </a:r>
              <a:r>
                <a:rPr b="1" lang="en-US" sz="1800" spc="-1" strike="noStrike">
                  <a:solidFill>
                    <a:srgbClr val="1290c3"/>
                  </a:solidFill>
                  <a:latin typeface="굴림"/>
                  <a:ea typeface="DejaVu Sans"/>
                </a:rPr>
                <a:t>int</a:t>
              </a:r>
              <a:r>
                <a:rPr b="1" lang="en-US" sz="1400" spc="-1" strike="noStrike">
                  <a:solidFill>
                    <a:srgbClr val="d9e8f7"/>
                  </a:solidFill>
                  <a:latin typeface="Consolas"/>
                  <a:ea typeface="Consolas"/>
                </a:rPr>
                <a:t> </a:t>
              </a:r>
              <a:r>
                <a:rPr b="1" lang="en-US" sz="1400" spc="-1" strike="noStrike">
                  <a:solidFill>
                    <a:srgbClr val="79abff"/>
                  </a:solidFill>
                  <a:latin typeface="Consolas"/>
                  <a:ea typeface="Consolas"/>
                </a:rPr>
                <a:t>no</a:t>
              </a:r>
              <a:r>
                <a:rPr b="1" lang="en-US" sz="1800" spc="-1" strike="noStrike">
                  <a:solidFill>
                    <a:srgbClr val="000000"/>
                  </a:solidFill>
                  <a:latin typeface="굴림"/>
                  <a:ea typeface="DejaVu Sans"/>
                </a:rPr>
                <a:t>)</a:t>
              </a:r>
              <a:endParaRPr b="0" lang="en-US" sz="1800" spc="-1" strike="noStrike">
                <a:latin typeface="굴림"/>
              </a:endParaRPr>
            </a:p>
          </p:txBody>
        </p:sp>
        <p:sp>
          <p:nvSpPr>
            <p:cNvPr id="272" name="CustomShape 93"/>
            <p:cNvSpPr/>
            <p:nvPr/>
          </p:nvSpPr>
          <p:spPr>
            <a:xfrm>
              <a:off x="24601680" y="14589000"/>
              <a:ext cx="463428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000000"/>
                  </a:solidFill>
                  <a:latin typeface="굴림"/>
                  <a:ea typeface="DejaVu Sans"/>
                </a:rPr>
                <a:t>delete(</a:t>
              </a:r>
              <a:r>
                <a:rPr b="1" lang="en-US" sz="1800" spc="-1" strike="noStrike">
                  <a:solidFill>
                    <a:srgbClr val="000000"/>
                  </a:solidFill>
                  <a:latin typeface="Consolas"/>
                  <a:ea typeface="Consolas"/>
                </a:rPr>
                <a:t>"board.delete"</a:t>
              </a:r>
              <a:r>
                <a:rPr b="1" lang="en-US" sz="1800" spc="-1" strike="noStrike">
                  <a:solidFill>
                    <a:srgbClr val="000000"/>
                  </a:solidFill>
                  <a:latin typeface="굴림"/>
                  <a:ea typeface="DejaVu Sans"/>
                </a:rPr>
                <a:t>)</a:t>
              </a:r>
              <a:endParaRPr b="0" lang="en-US" sz="1800" spc="-1" strike="noStrike">
                <a:latin typeface="굴림"/>
              </a:endParaRPr>
            </a:p>
          </p:txBody>
        </p:sp>
        <p:grpSp>
          <p:nvGrpSpPr>
            <p:cNvPr id="273" name="Group 94"/>
            <p:cNvGrpSpPr/>
            <p:nvPr/>
          </p:nvGrpSpPr>
          <p:grpSpPr>
            <a:xfrm>
              <a:off x="27447840" y="14589000"/>
              <a:ext cx="1855800" cy="294480"/>
              <a:chOff x="27447840" y="14589000"/>
              <a:chExt cx="1855800" cy="294480"/>
            </a:xfrm>
          </p:grpSpPr>
          <p:sp>
            <p:nvSpPr>
              <p:cNvPr id="274" name="CustomShape 95"/>
              <p:cNvSpPr/>
              <p:nvPr/>
            </p:nvSpPr>
            <p:spPr>
              <a:xfrm>
                <a:off x="27451440" y="14589000"/>
                <a:ext cx="185220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38160">
                <a:solidFill>
                  <a:srgbClr val="c00000"/>
                </a:solidFill>
                <a:miter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5" name="CustomShape 96"/>
              <p:cNvSpPr/>
              <p:nvPr/>
            </p:nvSpPr>
            <p:spPr>
              <a:xfrm flipH="1">
                <a:off x="27447840" y="14883120"/>
                <a:ext cx="185328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38160">
                <a:solidFill>
                  <a:srgbClr val="0070c0"/>
                </a:solidFill>
                <a:miter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76" name="Group 97"/>
            <p:cNvGrpSpPr/>
            <p:nvPr/>
          </p:nvGrpSpPr>
          <p:grpSpPr>
            <a:xfrm>
              <a:off x="22839840" y="14677560"/>
              <a:ext cx="1680480" cy="225000"/>
              <a:chOff x="22839840" y="14677560"/>
              <a:chExt cx="1680480" cy="225000"/>
            </a:xfrm>
          </p:grpSpPr>
          <p:sp>
            <p:nvSpPr>
              <p:cNvPr id="277" name="CustomShape 98"/>
              <p:cNvSpPr/>
              <p:nvPr/>
            </p:nvSpPr>
            <p:spPr>
              <a:xfrm flipV="1">
                <a:off x="22911840" y="14677200"/>
                <a:ext cx="160848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38160">
                <a:solidFill>
                  <a:srgbClr val="c00000"/>
                </a:solidFill>
                <a:miter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8" name="CustomShape 99"/>
              <p:cNvSpPr/>
              <p:nvPr/>
            </p:nvSpPr>
            <p:spPr>
              <a:xfrm flipH="1">
                <a:off x="22839480" y="14902200"/>
                <a:ext cx="166284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38160">
                <a:solidFill>
                  <a:srgbClr val="0070c0"/>
                </a:solidFill>
                <a:miter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79" name="CustomShape 100"/>
            <p:cNvSpPr/>
            <p:nvPr/>
          </p:nvSpPr>
          <p:spPr>
            <a:xfrm>
              <a:off x="541800" y="14857560"/>
              <a:ext cx="1476720" cy="411120"/>
            </a:xfrm>
            <a:prstGeom prst="rect">
              <a:avLst/>
            </a:prstGeom>
            <a:solidFill>
              <a:srgbClr val="ffffff"/>
            </a:solidFill>
            <a:ln cap="rnd" w="12600">
              <a:solidFill>
                <a:srgbClr val="325490"/>
              </a:solidFill>
              <a:prstDash val="lg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요청화면</a:t>
              </a:r>
              <a:endParaRPr b="0" lang="en-US" sz="1800" spc="-1" strike="noStrike">
                <a:latin typeface="굴림"/>
              </a:endParaRPr>
            </a:p>
          </p:txBody>
        </p:sp>
        <p:sp>
          <p:nvSpPr>
            <p:cNvPr id="280" name="CustomShape 101"/>
            <p:cNvSpPr/>
            <p:nvPr/>
          </p:nvSpPr>
          <p:spPr>
            <a:xfrm>
              <a:off x="436680" y="13896000"/>
              <a:ext cx="240192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000000"/>
                  </a:solidFill>
                  <a:latin typeface="굴림"/>
                  <a:ea typeface="DejaVu Sans"/>
                </a:rPr>
                <a:t>■ </a:t>
              </a:r>
              <a:r>
                <a:rPr b="1" lang="en-US" sz="1800" spc="-1" strike="noStrike">
                  <a:solidFill>
                    <a:srgbClr val="000000"/>
                  </a:solidFill>
                  <a:latin typeface="굴림"/>
                  <a:ea typeface="DejaVu Sans"/>
                </a:rPr>
                <a:t>board </a:t>
              </a:r>
              <a:r>
                <a:rPr b="1" lang="en-US" sz="1800" spc="-1" strike="noStrike">
                  <a:solidFill>
                    <a:srgbClr val="000000"/>
                  </a:solidFill>
                  <a:latin typeface="굴림"/>
                  <a:ea typeface="DejaVu Sans"/>
                </a:rPr>
                <a:t>삭제</a:t>
              </a:r>
              <a:endParaRPr b="0" lang="en-US" sz="1800" spc="-1" strike="noStrike">
                <a:latin typeface="굴림"/>
              </a:endParaRPr>
            </a:p>
          </p:txBody>
        </p:sp>
        <p:sp>
          <p:nvSpPr>
            <p:cNvPr id="281" name="CustomShape 102"/>
            <p:cNvSpPr/>
            <p:nvPr/>
          </p:nvSpPr>
          <p:spPr>
            <a:xfrm flipV="1">
              <a:off x="2080440" y="14887440"/>
              <a:ext cx="349920" cy="2282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6480">
              <a:solidFill>
                <a:srgbClr val="4472c4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2" name="CustomShape 103"/>
            <p:cNvSpPr/>
            <p:nvPr/>
          </p:nvSpPr>
          <p:spPr>
            <a:xfrm>
              <a:off x="23042880" y="14968440"/>
              <a:ext cx="1220760" cy="3330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600" spc="-1" strike="noStrike">
                  <a:solidFill>
                    <a:srgbClr val="000000"/>
                  </a:solidFill>
                  <a:latin typeface="굴림"/>
                  <a:ea typeface="DejaVu Sans"/>
                </a:rPr>
                <a:t>count</a:t>
              </a:r>
              <a:endParaRPr b="0" lang="en-US" sz="1600" spc="-1" strike="noStrike">
                <a:latin typeface="굴림"/>
              </a:endParaRPr>
            </a:p>
          </p:txBody>
        </p:sp>
        <p:sp>
          <p:nvSpPr>
            <p:cNvPr id="283" name="CustomShape 104"/>
            <p:cNvSpPr/>
            <p:nvPr/>
          </p:nvSpPr>
          <p:spPr>
            <a:xfrm>
              <a:off x="19307520" y="15004440"/>
              <a:ext cx="1220760" cy="3330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600" spc="-1" strike="noStrike">
                  <a:solidFill>
                    <a:srgbClr val="000000"/>
                  </a:solidFill>
                  <a:latin typeface="굴림"/>
                  <a:ea typeface="DejaVu Sans"/>
                </a:rPr>
                <a:t>count</a:t>
              </a:r>
              <a:endParaRPr b="0" lang="en-US" sz="1600" spc="-1" strike="noStrike">
                <a:latin typeface="굴림"/>
              </a:endParaRPr>
            </a:p>
          </p:txBody>
        </p:sp>
        <p:sp>
          <p:nvSpPr>
            <p:cNvPr id="284" name="CustomShape 105"/>
            <p:cNvSpPr/>
            <p:nvPr/>
          </p:nvSpPr>
          <p:spPr>
            <a:xfrm>
              <a:off x="782280" y="15991920"/>
              <a:ext cx="293400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ffffff"/>
                  </a:solidFill>
                  <a:latin typeface="굴림"/>
                  <a:ea typeface="DejaVu Sans"/>
                </a:rPr>
                <a:t>redirect: /   </a:t>
              </a:r>
              <a:r>
                <a:rPr b="1" lang="en-US" sz="1800" spc="-1" strike="noStrike">
                  <a:solidFill>
                    <a:srgbClr val="ffffff"/>
                  </a:solidFill>
                  <a:latin typeface="Wingdings"/>
                  <a:ea typeface="DejaVu Sans"/>
                </a:rPr>
                <a:t> main</a:t>
              </a:r>
              <a:endParaRPr b="0" lang="en-US" sz="1800" spc="-1" strike="noStrike">
                <a:latin typeface="굴림"/>
              </a:endParaRPr>
            </a:p>
          </p:txBody>
        </p:sp>
        <p:sp>
          <p:nvSpPr>
            <p:cNvPr id="285" name="CustomShape 106"/>
            <p:cNvSpPr/>
            <p:nvPr/>
          </p:nvSpPr>
          <p:spPr>
            <a:xfrm flipH="1">
              <a:off x="4623480" y="15035040"/>
              <a:ext cx="5962680" cy="10206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rgbClr val="0070c0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6" name="CustomShape 107"/>
            <p:cNvSpPr/>
            <p:nvPr/>
          </p:nvSpPr>
          <p:spPr>
            <a:xfrm>
              <a:off x="782280" y="17038080"/>
              <a:ext cx="2934000" cy="3636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7" name="CustomShape 108"/>
            <p:cNvSpPr/>
            <p:nvPr/>
          </p:nvSpPr>
          <p:spPr>
            <a:xfrm>
              <a:off x="4515480" y="14509800"/>
              <a:ext cx="4291560" cy="302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88" name="Group 109"/>
            <p:cNvGrpSpPr/>
            <p:nvPr/>
          </p:nvGrpSpPr>
          <p:grpSpPr>
            <a:xfrm>
              <a:off x="14256000" y="14709960"/>
              <a:ext cx="1733400" cy="360000"/>
              <a:chOff x="14256000" y="14709960"/>
              <a:chExt cx="1733400" cy="360000"/>
            </a:xfrm>
          </p:grpSpPr>
          <p:sp>
            <p:nvSpPr>
              <p:cNvPr id="289" name="CustomShape 110"/>
              <p:cNvSpPr/>
              <p:nvPr/>
            </p:nvSpPr>
            <p:spPr>
              <a:xfrm flipV="1">
                <a:off x="14256000" y="14709600"/>
                <a:ext cx="1633320" cy="1188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38160">
                <a:solidFill>
                  <a:srgbClr val="c00000"/>
                </a:solidFill>
                <a:miter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0" name="CustomShape 111"/>
              <p:cNvSpPr/>
              <p:nvPr/>
            </p:nvSpPr>
            <p:spPr>
              <a:xfrm flipH="1">
                <a:off x="14429160" y="14858640"/>
                <a:ext cx="1560240" cy="2113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38160">
                <a:solidFill>
                  <a:srgbClr val="0070c0"/>
                </a:solidFill>
                <a:miter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91" name="CustomShape 112"/>
            <p:cNvSpPr/>
            <p:nvPr/>
          </p:nvSpPr>
          <p:spPr>
            <a:xfrm>
              <a:off x="15916680" y="14634360"/>
              <a:ext cx="262980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000000"/>
                  </a:solidFill>
                  <a:latin typeface="굴림"/>
                  <a:ea typeface="DejaVu Sans"/>
                </a:rPr>
                <a:t>remove(</a:t>
              </a:r>
              <a:r>
                <a:rPr b="1" lang="en-US" sz="1400" spc="-1" strike="noStrike">
                  <a:solidFill>
                    <a:srgbClr val="1290c3"/>
                  </a:solidFill>
                  <a:latin typeface="Consolas"/>
                  <a:ea typeface="Consolas"/>
                </a:rPr>
                <a:t>int</a:t>
              </a:r>
              <a:r>
                <a:rPr b="1" lang="en-US" sz="1400" spc="-1" strike="noStrike">
                  <a:solidFill>
                    <a:srgbClr val="d9e8f7"/>
                  </a:solidFill>
                  <a:latin typeface="Consolas"/>
                  <a:ea typeface="Consolas"/>
                </a:rPr>
                <a:t> </a:t>
              </a:r>
              <a:r>
                <a:rPr b="1" lang="en-US" sz="1400" spc="-1" strike="noStrike">
                  <a:solidFill>
                    <a:srgbClr val="79abff"/>
                  </a:solidFill>
                  <a:latin typeface="Consolas"/>
                  <a:ea typeface="Consolas"/>
                </a:rPr>
                <a:t>no</a:t>
              </a:r>
              <a:r>
                <a:rPr b="1" lang="en-US" sz="1800" spc="-1" strike="noStrike">
                  <a:solidFill>
                    <a:srgbClr val="000000"/>
                  </a:solidFill>
                  <a:latin typeface="굴림"/>
                  <a:ea typeface="DejaVu Sans"/>
                </a:rPr>
                <a:t>)</a:t>
              </a:r>
              <a:endParaRPr b="0" lang="en-US" sz="1800" spc="-1" strike="noStrike">
                <a:latin typeface="굴림"/>
              </a:endParaRPr>
            </a:p>
          </p:txBody>
        </p:sp>
        <p:sp>
          <p:nvSpPr>
            <p:cNvPr id="292" name="CustomShape 113"/>
            <p:cNvSpPr/>
            <p:nvPr/>
          </p:nvSpPr>
          <p:spPr>
            <a:xfrm>
              <a:off x="14491080" y="15147000"/>
              <a:ext cx="1220760" cy="3330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600" spc="-1" strike="noStrike">
                  <a:solidFill>
                    <a:srgbClr val="000000"/>
                  </a:solidFill>
                  <a:latin typeface="굴림"/>
                  <a:ea typeface="DejaVu Sans"/>
                </a:rPr>
                <a:t>count</a:t>
              </a:r>
              <a:endParaRPr b="0" lang="en-US" sz="1600" spc="-1" strike="noStrike">
                <a:latin typeface="굴림"/>
              </a:endParaRPr>
            </a:p>
          </p:txBody>
        </p:sp>
      </p:grpSp>
      <p:sp>
        <p:nvSpPr>
          <p:cNvPr id="293" name="CustomShape 114"/>
          <p:cNvSpPr/>
          <p:nvPr/>
        </p:nvSpPr>
        <p:spPr>
          <a:xfrm>
            <a:off x="27864000" y="14234040"/>
            <a:ext cx="410364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a7ec21"/>
                </a:solidFill>
                <a:latin typeface="Consolas"/>
                <a:ea typeface="Consolas"/>
              </a:rPr>
              <a:t>parameterType</a:t>
            </a:r>
            <a:r>
              <a:rPr b="0" lang="en-US" sz="1400" spc="-1" strike="noStrike">
                <a:solidFill>
                  <a:srgbClr val="52ca11"/>
                </a:solidFill>
                <a:latin typeface="Consolas"/>
                <a:ea typeface="Consolas"/>
              </a:rPr>
              <a:t>=</a:t>
            </a:r>
            <a:r>
              <a:rPr b="0" i="1" lang="en-US" sz="1400" spc="-1" strike="noStrike">
                <a:solidFill>
                  <a:srgbClr val="17c694"/>
                </a:solidFill>
                <a:latin typeface="Consolas"/>
                <a:ea typeface="Consolas"/>
              </a:rPr>
              <a:t>"</a:t>
            </a:r>
            <a:r>
              <a:rPr b="1" lang="en-US" sz="1600" spc="-1" strike="noStrike">
                <a:solidFill>
                  <a:srgbClr val="17c694"/>
                </a:solidFill>
                <a:latin typeface="Consolas"/>
                <a:ea typeface="Consolas"/>
              </a:rPr>
              <a:t>int</a:t>
            </a:r>
            <a:r>
              <a:rPr b="0" i="1" lang="en-US" sz="1400" spc="-1" strike="noStrike">
                <a:solidFill>
                  <a:srgbClr val="17c694"/>
                </a:solidFill>
                <a:latin typeface="Consolas"/>
                <a:ea typeface="Consolas"/>
              </a:rPr>
              <a:t>"</a:t>
            </a:r>
            <a:endParaRPr b="0" lang="en-US" sz="1400" spc="-1" strike="noStrike">
              <a:latin typeface="굴림"/>
            </a:endParaRPr>
          </a:p>
        </p:txBody>
      </p:sp>
      <p:sp>
        <p:nvSpPr>
          <p:cNvPr id="294" name="CustomShape 115"/>
          <p:cNvSpPr/>
          <p:nvPr/>
        </p:nvSpPr>
        <p:spPr>
          <a:xfrm>
            <a:off x="1800000" y="15674040"/>
            <a:ext cx="1295640" cy="287640"/>
          </a:xfrm>
          <a:prstGeom prst="rect">
            <a:avLst/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응답화면</a:t>
            </a:r>
            <a:endParaRPr b="0" lang="en-US" sz="1800" spc="-1" strike="noStrike">
              <a:latin typeface="굴림"/>
            </a:endParaRPr>
          </a:p>
        </p:txBody>
      </p:sp>
      <p:pic>
        <p:nvPicPr>
          <p:cNvPr id="295" name="" descr=""/>
          <p:cNvPicPr/>
          <p:nvPr/>
        </p:nvPicPr>
        <p:blipFill>
          <a:blip r:embed="rId6"/>
          <a:stretch/>
        </p:blipFill>
        <p:spPr>
          <a:xfrm>
            <a:off x="288000" y="16034040"/>
            <a:ext cx="4391640" cy="2303640"/>
          </a:xfrm>
          <a:prstGeom prst="rect">
            <a:avLst/>
          </a:prstGeom>
          <a:ln>
            <a:noFill/>
          </a:ln>
        </p:spPr>
      </p:pic>
      <p:sp>
        <p:nvSpPr>
          <p:cNvPr id="296" name="CustomShape 116"/>
          <p:cNvSpPr/>
          <p:nvPr/>
        </p:nvSpPr>
        <p:spPr>
          <a:xfrm>
            <a:off x="6984000" y="15890040"/>
            <a:ext cx="2499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굴림"/>
                <a:ea typeface="DejaVu Sans"/>
              </a:rPr>
              <a:t>redirect:/board/list</a:t>
            </a:r>
            <a:endParaRPr b="0" lang="en-US" sz="1800" spc="-1" strike="noStrike">
              <a:latin typeface="굴림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9741</TotalTime>
  <Application>Neat_Office/6.2.8.2$Windows_x86 LibreOffice_project/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2020-11-23T02:29:11Z</dcterms:created>
  <dc:creator>Windows 사용자</dc:creator>
  <dc:description/>
  <dc:language>ko-KR</dc:language>
  <cp:lastModifiedBy/>
  <dcterms:modified xsi:type="dcterms:W3CDTF">2021-02-01T12:04:42Z</dcterms:modified>
  <cp:revision>652</cp:revision>
  <dc:subject/>
  <dc:title>PowerPoint 프레젠테이션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사용자 지정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4</vt:i4>
  </property>
</Properties>
</file>