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67" r:id="rId4"/>
    <p:sldId id="268" r:id="rId5"/>
    <p:sldId id="261" r:id="rId6"/>
    <p:sldId id="264" r:id="rId7"/>
    <p:sldId id="276" r:id="rId8"/>
    <p:sldId id="265" r:id="rId9"/>
    <p:sldId id="277" r:id="rId10"/>
    <p:sldId id="278" r:id="rId11"/>
    <p:sldId id="279" r:id="rId12"/>
    <p:sldId id="280" r:id="rId13"/>
    <p:sldId id="281" r:id="rId14"/>
    <p:sldId id="295" r:id="rId15"/>
    <p:sldId id="294" r:id="rId16"/>
    <p:sldId id="282" r:id="rId17"/>
    <p:sldId id="283" r:id="rId18"/>
    <p:sldId id="287" r:id="rId19"/>
    <p:sldId id="288" r:id="rId20"/>
    <p:sldId id="289" r:id="rId21"/>
    <p:sldId id="284" r:id="rId22"/>
    <p:sldId id="290" r:id="rId23"/>
    <p:sldId id="291" r:id="rId24"/>
    <p:sldId id="292" r:id="rId25"/>
    <p:sldId id="275" r:id="rId26"/>
    <p:sldId id="29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7A8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466" autoAdjust="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6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50F31-EFF2-1342-A83B-176342D21228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A6D7D-3574-0E4D-A1DD-8D53CB25DF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A6D7D-3574-0E4D-A1DD-8D53CB25DF7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B4B-3CBE-EB41-98CA-6DC878AD27DA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5518-8512-5E4F-B6DF-8DF4A0F70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B4B-3CBE-EB41-98CA-6DC878AD27DA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5518-8512-5E4F-B6DF-8DF4A0F70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B4B-3CBE-EB41-98CA-6DC878AD27DA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5518-8512-5E4F-B6DF-8DF4A0F70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B4B-3CBE-EB41-98CA-6DC878AD27DA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5518-8512-5E4F-B6DF-8DF4A0F70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B4B-3CBE-EB41-98CA-6DC878AD27DA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5518-8512-5E4F-B6DF-8DF4A0F70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B4B-3CBE-EB41-98CA-6DC878AD27DA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5518-8512-5E4F-B6DF-8DF4A0F70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B4B-3CBE-EB41-98CA-6DC878AD27DA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5518-8512-5E4F-B6DF-8DF4A0F70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B4B-3CBE-EB41-98CA-6DC878AD27DA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5518-8512-5E4F-B6DF-8DF4A0F70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B4B-3CBE-EB41-98CA-6DC878AD27DA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5518-8512-5E4F-B6DF-8DF4A0F70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B4B-3CBE-EB41-98CA-6DC878AD27DA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5518-8512-5E4F-B6DF-8DF4A0F70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4B4B-3CBE-EB41-98CA-6DC878AD27DA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5518-8512-5E4F-B6DF-8DF4A0F70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16000">
              <a:schemeClr val="bg1">
                <a:tint val="40000"/>
                <a:satMod val="350000"/>
              </a:schemeClr>
            </a:gs>
            <a:gs pos="98000">
              <a:schemeClr val="accent6">
                <a:lumMod val="20000"/>
                <a:lumOff val="80000"/>
              </a:schemeClr>
            </a:gs>
            <a:gs pos="0">
              <a:schemeClr val="bg1">
                <a:shade val="20000"/>
                <a:satMod val="255000"/>
              </a:schemeClr>
            </a:gs>
            <a:gs pos="91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rgbClr val="FF7A89"/>
              </a:gs>
              <a:gs pos="100000">
                <a:schemeClr val="bg1">
                  <a:alpha val="71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4B4B-3CBE-EB41-98CA-6DC878AD27DA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5518-8512-5E4F-B6DF-8DF4A0F70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zzycjohnston@gmail.com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642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PHP and </a:t>
            </a:r>
            <a:r>
              <a:rPr lang="en-US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Session 3: Database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04722"/>
            <a:ext cx="6400800" cy="1752600"/>
          </a:xfrm>
        </p:spPr>
        <p:txBody>
          <a:bodyPr/>
          <a:lstStyle/>
          <a:p>
            <a:r>
              <a:rPr lang="en-US" dirty="0" smtClean="0"/>
              <a:t>Izzy Johnston </a:t>
            </a:r>
          </a:p>
          <a:p>
            <a:r>
              <a:rPr lang="en-US" dirty="0" smtClean="0">
                <a:hlinkClick r:id="rId2"/>
              </a:rPr>
              <a:t>izzycjohnston@gmail.com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izzy_johnston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0" y="158429"/>
            <a:ext cx="30480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974"/>
            <a:ext cx="8229600" cy="1143000"/>
          </a:xfrm>
        </p:spPr>
        <p:txBody>
          <a:bodyPr/>
          <a:lstStyle/>
          <a:p>
            <a:r>
              <a:rPr lang="en-US" dirty="0" smtClean="0"/>
              <a:t>Editing Data,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974"/>
            <a:ext cx="8229600" cy="525552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000" dirty="0" err="1" smtClean="0">
                <a:solidFill>
                  <a:srgbClr val="E40059"/>
                </a:solidFill>
              </a:rPr>
              <a:t>product_edit_result.php</a:t>
            </a:r>
            <a:endParaRPr lang="en-US" sz="4000" dirty="0" smtClean="0">
              <a:solidFill>
                <a:srgbClr val="E40059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&lt;?</a:t>
            </a:r>
            <a:r>
              <a:rPr lang="en-US" dirty="0" err="1" smtClean="0">
                <a:solidFill>
                  <a:srgbClr val="E40059"/>
                </a:solidFill>
              </a:rPr>
              <a:t>php</a:t>
            </a:r>
            <a:r>
              <a:rPr lang="en-US" dirty="0" smtClean="0">
                <a:solidFill>
                  <a:srgbClr val="E40059"/>
                </a:solidFill>
              </a:rPr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5"/>
                </a:solidFill>
              </a:rPr>
              <a:t>include</a:t>
            </a:r>
            <a:r>
              <a:rPr lang="en-US" dirty="0" smtClean="0"/>
              <a:t> 'include/</a:t>
            </a:r>
            <a:r>
              <a:rPr lang="en-US" sz="3273" dirty="0" err="1" smtClean="0"/>
              <a:t>db.inc.php</a:t>
            </a:r>
            <a:r>
              <a:rPr lang="en-US" sz="3273" dirty="0" smtClean="0"/>
              <a:t>'; </a:t>
            </a:r>
          </a:p>
          <a:p>
            <a:pPr>
              <a:buNone/>
            </a:pPr>
            <a:r>
              <a:rPr lang="en-US" sz="3273" dirty="0" smtClean="0"/>
              <a:t>	</a:t>
            </a:r>
          </a:p>
          <a:p>
            <a:pPr>
              <a:buNone/>
            </a:pPr>
            <a:r>
              <a:rPr lang="en-US" sz="3273" dirty="0" smtClean="0"/>
              <a:t>	</a:t>
            </a:r>
            <a:r>
              <a:rPr lang="en-US" sz="3273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</a:t>
            </a:r>
            <a:r>
              <a:rPr lang="en-US" sz="3273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product_id</a:t>
            </a:r>
            <a:r>
              <a:rPr lang="en-US" sz="3273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73" dirty="0" smtClean="0"/>
              <a:t>=$_</a:t>
            </a:r>
            <a:r>
              <a:rPr lang="en-US" sz="3273" dirty="0" err="1" smtClean="0"/>
              <a:t>GET['product_id</a:t>
            </a:r>
            <a:r>
              <a:rPr lang="en-US" sz="3273" dirty="0" smtClean="0"/>
              <a:t>']; </a:t>
            </a:r>
          </a:p>
          <a:p>
            <a:pPr>
              <a:buNone/>
            </a:pPr>
            <a:r>
              <a:rPr lang="en-US" sz="3273" dirty="0" smtClean="0"/>
              <a:t>	</a:t>
            </a:r>
            <a:r>
              <a:rPr lang="en-US" sz="3273" dirty="0" smtClean="0">
                <a:solidFill>
                  <a:srgbClr val="D519FF"/>
                </a:solidFill>
              </a:rPr>
              <a:t>$company </a:t>
            </a:r>
            <a:r>
              <a:rPr lang="en-US" sz="3273" dirty="0" smtClean="0"/>
              <a:t>= </a:t>
            </a:r>
            <a:r>
              <a:rPr lang="en-US" sz="3273" dirty="0" err="1" smtClean="0"/>
              <a:t>mysqli_real_escape_string($link</a:t>
            </a:r>
            <a:r>
              <a:rPr lang="en-US" sz="3273" dirty="0" smtClean="0"/>
              <a:t>, $_</a:t>
            </a:r>
            <a:r>
              <a:rPr lang="en-US" sz="3273" dirty="0" err="1" smtClean="0"/>
              <a:t>GET['company</a:t>
            </a:r>
            <a:r>
              <a:rPr lang="en-US" sz="3273" dirty="0" smtClean="0"/>
              <a:t>']); </a:t>
            </a:r>
          </a:p>
          <a:p>
            <a:pPr>
              <a:buNone/>
            </a:pPr>
            <a:r>
              <a:rPr lang="en-US" sz="3273" dirty="0" smtClean="0"/>
              <a:t>	</a:t>
            </a:r>
            <a:r>
              <a:rPr lang="en-US" sz="3273" dirty="0" smtClean="0">
                <a:solidFill>
                  <a:srgbClr val="D519FF"/>
                </a:solidFill>
              </a:rPr>
              <a:t>$type </a:t>
            </a:r>
            <a:r>
              <a:rPr lang="en-US" sz="3273" dirty="0" smtClean="0"/>
              <a:t>= </a:t>
            </a:r>
            <a:r>
              <a:rPr lang="en-US" sz="3273" dirty="0" err="1" smtClean="0"/>
              <a:t>mysqli_real_escape_string($link</a:t>
            </a:r>
            <a:r>
              <a:rPr lang="en-US" sz="3273" dirty="0" smtClean="0"/>
              <a:t>, $_</a:t>
            </a:r>
            <a:r>
              <a:rPr lang="en-US" sz="3273" dirty="0" err="1" smtClean="0"/>
              <a:t>GET['type</a:t>
            </a:r>
            <a:r>
              <a:rPr lang="en-US" sz="3273" dirty="0" smtClean="0"/>
              <a:t>']); </a:t>
            </a:r>
          </a:p>
          <a:p>
            <a:pPr>
              <a:buNone/>
            </a:pPr>
            <a:r>
              <a:rPr lang="en-US" sz="3273" dirty="0" smtClean="0"/>
              <a:t>	</a:t>
            </a:r>
            <a:r>
              <a:rPr lang="en-US" sz="3273" dirty="0" smtClean="0">
                <a:solidFill>
                  <a:srgbClr val="D519FF"/>
                </a:solidFill>
              </a:rPr>
              <a:t>$roast </a:t>
            </a:r>
            <a:r>
              <a:rPr lang="en-US" sz="3273" dirty="0" smtClean="0"/>
              <a:t>= </a:t>
            </a:r>
            <a:r>
              <a:rPr lang="en-US" sz="3273" dirty="0" err="1" smtClean="0"/>
              <a:t>mysqli_real_escape_string($link</a:t>
            </a:r>
            <a:r>
              <a:rPr lang="en-US" sz="3273" dirty="0" smtClean="0"/>
              <a:t>, $_</a:t>
            </a:r>
            <a:r>
              <a:rPr lang="en-US" sz="3273" dirty="0" err="1" smtClean="0"/>
              <a:t>GET['roast</a:t>
            </a:r>
            <a:r>
              <a:rPr lang="en-US" sz="3273" dirty="0" smtClean="0"/>
              <a:t>']);</a:t>
            </a:r>
          </a:p>
          <a:p>
            <a:pPr>
              <a:buNone/>
            </a:pPr>
            <a:r>
              <a:rPr lang="en-US" sz="3273" dirty="0" smtClean="0"/>
              <a:t>	</a:t>
            </a:r>
            <a:r>
              <a:rPr lang="en-US" sz="3273" dirty="0" smtClean="0">
                <a:solidFill>
                  <a:srgbClr val="D519FF"/>
                </a:solidFill>
              </a:rPr>
              <a:t>$description </a:t>
            </a:r>
            <a:r>
              <a:rPr lang="en-US" sz="3273" dirty="0" smtClean="0"/>
              <a:t>= </a:t>
            </a:r>
            <a:r>
              <a:rPr lang="en-US" sz="3273" dirty="0" err="1" smtClean="0"/>
              <a:t>mysqli_real_escape_string($link</a:t>
            </a:r>
            <a:r>
              <a:rPr lang="en-US" sz="3273" dirty="0" smtClean="0"/>
              <a:t>, $_</a:t>
            </a:r>
            <a:r>
              <a:rPr lang="en-US" sz="3273" dirty="0" err="1" smtClean="0"/>
              <a:t>GET['description</a:t>
            </a:r>
            <a:r>
              <a:rPr lang="en-US" sz="3273" dirty="0" smtClean="0"/>
              <a:t>']);</a:t>
            </a:r>
          </a:p>
          <a:p>
            <a:pPr>
              <a:buNone/>
            </a:pPr>
            <a:r>
              <a:rPr lang="en-US" sz="3273" dirty="0" smtClean="0"/>
              <a:t>	</a:t>
            </a:r>
          </a:p>
          <a:p>
            <a:pPr>
              <a:buNone/>
            </a:pPr>
            <a:r>
              <a:rPr lang="en-US" sz="3273" dirty="0" smtClean="0"/>
              <a:t>	</a:t>
            </a:r>
            <a:r>
              <a:rPr lang="en-US" sz="3273" dirty="0" smtClean="0">
                <a:solidFill>
                  <a:srgbClr val="D519FF"/>
                </a:solidFill>
              </a:rPr>
              <a:t>$</a:t>
            </a:r>
            <a:r>
              <a:rPr lang="en-US" sz="3273" dirty="0" err="1" smtClean="0">
                <a:solidFill>
                  <a:srgbClr val="D519FF"/>
                </a:solidFill>
              </a:rPr>
              <a:t>sql</a:t>
            </a:r>
            <a:r>
              <a:rPr lang="en-US" sz="3273" dirty="0" smtClean="0">
                <a:solidFill>
                  <a:srgbClr val="D519FF"/>
                </a:solidFill>
              </a:rPr>
              <a:t> </a:t>
            </a:r>
            <a:r>
              <a:rPr lang="en-US" sz="3273" dirty="0" smtClean="0"/>
              <a:t>= "</a:t>
            </a:r>
            <a:r>
              <a:rPr lang="en-US" sz="3273" dirty="0" smtClean="0">
                <a:solidFill>
                  <a:srgbClr val="005BD3"/>
                </a:solidFill>
              </a:rPr>
              <a:t>UPDATE </a:t>
            </a:r>
            <a:r>
              <a:rPr lang="en-US" sz="3273" dirty="0" smtClean="0">
                <a:solidFill>
                  <a:srgbClr val="E40059"/>
                </a:solidFill>
              </a:rPr>
              <a:t>product</a:t>
            </a:r>
            <a:r>
              <a:rPr lang="en-US" sz="3273" dirty="0" smtClean="0">
                <a:solidFill>
                  <a:srgbClr val="005BD3"/>
                </a:solidFill>
              </a:rPr>
              <a:t> SET</a:t>
            </a:r>
          </a:p>
          <a:p>
            <a:pPr>
              <a:buNone/>
            </a:pPr>
            <a:r>
              <a:rPr lang="en-US" sz="3273" dirty="0" smtClean="0"/>
              <a:t>	company='</a:t>
            </a:r>
            <a:r>
              <a:rPr lang="en-US" sz="3273" dirty="0" smtClean="0">
                <a:solidFill>
                  <a:srgbClr val="D519FF"/>
                </a:solidFill>
              </a:rPr>
              <a:t>$company</a:t>
            </a:r>
            <a:r>
              <a:rPr lang="en-US" sz="3273" dirty="0" smtClean="0"/>
              <a:t>',</a:t>
            </a:r>
          </a:p>
          <a:p>
            <a:pPr>
              <a:buNone/>
            </a:pPr>
            <a:r>
              <a:rPr lang="en-US" sz="3273" dirty="0" smtClean="0"/>
              <a:t>	type='</a:t>
            </a:r>
            <a:r>
              <a:rPr lang="en-US" sz="3273" dirty="0" smtClean="0">
                <a:solidFill>
                  <a:srgbClr val="D519FF"/>
                </a:solidFill>
              </a:rPr>
              <a:t>$type</a:t>
            </a:r>
            <a:r>
              <a:rPr lang="en-US" sz="3273" dirty="0" smtClean="0"/>
              <a:t>',</a:t>
            </a:r>
          </a:p>
          <a:p>
            <a:pPr>
              <a:buNone/>
            </a:pPr>
            <a:r>
              <a:rPr lang="en-US" sz="3273" dirty="0" smtClean="0"/>
              <a:t>	roast='</a:t>
            </a:r>
            <a:r>
              <a:rPr lang="en-US" sz="3273" dirty="0" smtClean="0">
                <a:solidFill>
                  <a:srgbClr val="D519FF"/>
                </a:solidFill>
              </a:rPr>
              <a:t>$roast</a:t>
            </a:r>
            <a:r>
              <a:rPr lang="en-US" sz="3273" dirty="0" smtClean="0"/>
              <a:t>',</a:t>
            </a:r>
          </a:p>
          <a:p>
            <a:pPr>
              <a:buNone/>
            </a:pPr>
            <a:r>
              <a:rPr lang="en-US" sz="3273" dirty="0" smtClean="0"/>
              <a:t>	description='</a:t>
            </a:r>
            <a:r>
              <a:rPr lang="en-US" sz="3273" dirty="0" smtClean="0">
                <a:solidFill>
                  <a:srgbClr val="D519FF"/>
                </a:solidFill>
              </a:rPr>
              <a:t>$description</a:t>
            </a:r>
            <a:r>
              <a:rPr lang="en-US" sz="3273" dirty="0" smtClean="0"/>
              <a:t>'</a:t>
            </a:r>
          </a:p>
          <a:p>
            <a:pPr>
              <a:buNone/>
            </a:pPr>
            <a:r>
              <a:rPr lang="en-US" sz="3273" dirty="0" smtClean="0"/>
              <a:t>	</a:t>
            </a:r>
            <a:r>
              <a:rPr lang="en-US" sz="3273" dirty="0" smtClean="0">
                <a:solidFill>
                  <a:srgbClr val="005BD3"/>
                </a:solidFill>
              </a:rPr>
              <a:t>WHERE</a:t>
            </a:r>
            <a:r>
              <a:rPr lang="en-US" sz="3273" dirty="0" smtClean="0"/>
              <a:t> </a:t>
            </a:r>
            <a:r>
              <a:rPr lang="en-US" sz="3273" dirty="0" err="1" smtClean="0"/>
              <a:t>product_id</a:t>
            </a:r>
            <a:r>
              <a:rPr lang="en-US" sz="3273" dirty="0" smtClean="0"/>
              <a:t>='</a:t>
            </a:r>
            <a:r>
              <a:rPr lang="en-US" sz="3273" dirty="0" smtClean="0">
                <a:solidFill>
                  <a:srgbClr val="D519FF"/>
                </a:solidFill>
              </a:rPr>
              <a:t>$</a:t>
            </a:r>
            <a:r>
              <a:rPr lang="en-US" sz="3273" dirty="0" err="1" smtClean="0">
                <a:solidFill>
                  <a:srgbClr val="D519FF"/>
                </a:solidFill>
              </a:rPr>
              <a:t>product_id</a:t>
            </a:r>
            <a:r>
              <a:rPr lang="en-US" sz="3273" dirty="0" smtClean="0"/>
              <a:t>'";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Data,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8665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400" dirty="0" err="1" smtClean="0"/>
              <a:t>product_edit_result.php</a:t>
            </a:r>
            <a:endParaRPr lang="en-US" sz="1400" dirty="0" smtClean="0"/>
          </a:p>
          <a:p>
            <a:pPr>
              <a:buNone/>
            </a:pPr>
            <a:r>
              <a:rPr lang="en-US" sz="1100" dirty="0" smtClean="0"/>
              <a:t>&lt;?</a:t>
            </a:r>
            <a:r>
              <a:rPr lang="en-US" sz="1100" dirty="0" err="1" smtClean="0"/>
              <a:t>php</a:t>
            </a:r>
            <a:r>
              <a:rPr lang="en-US" sz="1100" dirty="0" smtClean="0"/>
              <a:t> </a:t>
            </a:r>
          </a:p>
          <a:p>
            <a:pPr>
              <a:buNone/>
            </a:pPr>
            <a:r>
              <a:rPr lang="en-US" sz="1100" dirty="0" smtClean="0"/>
              <a:t>	include '</a:t>
            </a:r>
            <a:r>
              <a:rPr lang="en-US" sz="1100" dirty="0" err="1" smtClean="0"/>
              <a:t>db.inc.php</a:t>
            </a:r>
            <a:r>
              <a:rPr lang="en-US" sz="1100" dirty="0" smtClean="0"/>
              <a:t>'; </a:t>
            </a:r>
          </a:p>
          <a:p>
            <a:pPr>
              <a:buNone/>
            </a:pPr>
            <a:r>
              <a:rPr lang="en-US" sz="1100" dirty="0" smtClean="0"/>
              <a:t>	</a:t>
            </a:r>
          </a:p>
          <a:p>
            <a:pPr>
              <a:buNone/>
            </a:pPr>
            <a:r>
              <a:rPr lang="en-US" sz="1100" dirty="0" smtClean="0"/>
              <a:t>	$</a:t>
            </a:r>
            <a:r>
              <a:rPr lang="en-US" sz="1100" dirty="0" err="1" smtClean="0"/>
              <a:t>product_id</a:t>
            </a:r>
            <a:r>
              <a:rPr lang="en-US" sz="1100" dirty="0" smtClean="0"/>
              <a:t> =$_</a:t>
            </a:r>
            <a:r>
              <a:rPr lang="en-US" sz="1100" dirty="0" err="1" smtClean="0"/>
              <a:t>GET['product_id</a:t>
            </a:r>
            <a:r>
              <a:rPr lang="en-US" sz="1100" dirty="0" smtClean="0"/>
              <a:t>']; </a:t>
            </a:r>
          </a:p>
          <a:p>
            <a:pPr>
              <a:buNone/>
            </a:pPr>
            <a:r>
              <a:rPr lang="en-US" sz="1100" dirty="0" smtClean="0"/>
              <a:t>	$company = </a:t>
            </a:r>
            <a:r>
              <a:rPr lang="en-US" sz="1100" dirty="0" err="1" smtClean="0"/>
              <a:t>mysqli_real_escape_string($link</a:t>
            </a:r>
            <a:r>
              <a:rPr lang="en-US" sz="1100" dirty="0" smtClean="0"/>
              <a:t>, $_</a:t>
            </a:r>
            <a:r>
              <a:rPr lang="en-US" sz="1100" dirty="0" err="1" smtClean="0"/>
              <a:t>GET['company</a:t>
            </a:r>
            <a:r>
              <a:rPr lang="en-US" sz="1100" dirty="0" smtClean="0"/>
              <a:t>']); </a:t>
            </a:r>
          </a:p>
          <a:p>
            <a:pPr>
              <a:buNone/>
            </a:pPr>
            <a:r>
              <a:rPr lang="en-US" sz="1100" dirty="0" smtClean="0"/>
              <a:t>	$type = </a:t>
            </a:r>
            <a:r>
              <a:rPr lang="en-US" sz="1100" dirty="0" err="1" smtClean="0"/>
              <a:t>mysqli_real_escape_string($link</a:t>
            </a:r>
            <a:r>
              <a:rPr lang="en-US" sz="1100" dirty="0" smtClean="0"/>
              <a:t>, $_</a:t>
            </a:r>
            <a:r>
              <a:rPr lang="en-US" sz="1100" dirty="0" err="1" smtClean="0"/>
              <a:t>GET['type</a:t>
            </a:r>
            <a:r>
              <a:rPr lang="en-US" sz="1100" dirty="0" smtClean="0"/>
              <a:t>']); </a:t>
            </a:r>
          </a:p>
          <a:p>
            <a:pPr>
              <a:buNone/>
            </a:pPr>
            <a:r>
              <a:rPr lang="en-US" sz="1100" dirty="0" smtClean="0"/>
              <a:t>	$roast = </a:t>
            </a:r>
            <a:r>
              <a:rPr lang="en-US" sz="1100" dirty="0" err="1" smtClean="0"/>
              <a:t>mysqli_real_escape_string($link</a:t>
            </a:r>
            <a:r>
              <a:rPr lang="en-US" sz="1100" dirty="0" smtClean="0"/>
              <a:t>, $_</a:t>
            </a:r>
            <a:r>
              <a:rPr lang="en-US" sz="1100" dirty="0" err="1" smtClean="0"/>
              <a:t>GET['roast</a:t>
            </a:r>
            <a:r>
              <a:rPr lang="en-US" sz="1100" dirty="0" smtClean="0"/>
              <a:t>']);</a:t>
            </a:r>
          </a:p>
          <a:p>
            <a:pPr>
              <a:buNone/>
            </a:pPr>
            <a:r>
              <a:rPr lang="en-US" sz="1100" dirty="0" smtClean="0"/>
              <a:t>	$description = </a:t>
            </a:r>
            <a:r>
              <a:rPr lang="en-US" sz="1100" dirty="0" err="1" smtClean="0"/>
              <a:t>mysqli_real_escape_string($link</a:t>
            </a:r>
            <a:r>
              <a:rPr lang="en-US" sz="1100" dirty="0" smtClean="0"/>
              <a:t>, $_</a:t>
            </a:r>
            <a:r>
              <a:rPr lang="en-US" sz="1100" dirty="0" err="1" smtClean="0"/>
              <a:t>GET['description</a:t>
            </a:r>
            <a:r>
              <a:rPr lang="en-US" sz="1100" dirty="0" smtClean="0"/>
              <a:t>']);</a:t>
            </a:r>
          </a:p>
          <a:p>
            <a:pPr>
              <a:buNone/>
            </a:pPr>
            <a:r>
              <a:rPr lang="en-US" sz="1100" dirty="0" smtClean="0"/>
              <a:t>	</a:t>
            </a:r>
          </a:p>
          <a:p>
            <a:pPr>
              <a:buNone/>
            </a:pPr>
            <a:r>
              <a:rPr lang="en-US" sz="1100" dirty="0" smtClean="0"/>
              <a:t>	$</a:t>
            </a:r>
            <a:r>
              <a:rPr lang="en-US" sz="1100" dirty="0" err="1" smtClean="0"/>
              <a:t>sql</a:t>
            </a:r>
            <a:r>
              <a:rPr lang="en-US" sz="1100" dirty="0" smtClean="0"/>
              <a:t> = "INSERT INTO product SET</a:t>
            </a:r>
          </a:p>
          <a:p>
            <a:pPr>
              <a:buNone/>
            </a:pPr>
            <a:r>
              <a:rPr lang="en-US" sz="1100" dirty="0" smtClean="0"/>
              <a:t>	company='$company',</a:t>
            </a:r>
          </a:p>
          <a:p>
            <a:pPr>
              <a:buNone/>
            </a:pPr>
            <a:r>
              <a:rPr lang="en-US" sz="1100" dirty="0" smtClean="0"/>
              <a:t>	type='$type',</a:t>
            </a:r>
          </a:p>
          <a:p>
            <a:pPr>
              <a:buNone/>
            </a:pPr>
            <a:r>
              <a:rPr lang="en-US" sz="1100" dirty="0" smtClean="0"/>
              <a:t>	roast='$roast',</a:t>
            </a:r>
          </a:p>
          <a:p>
            <a:pPr>
              <a:buNone/>
            </a:pPr>
            <a:r>
              <a:rPr lang="en-US" sz="1100" dirty="0" smtClean="0"/>
              <a:t>	description='$description'</a:t>
            </a:r>
          </a:p>
          <a:p>
            <a:pPr>
              <a:buNone/>
            </a:pPr>
            <a:r>
              <a:rPr lang="en-US" sz="1100" dirty="0" smtClean="0"/>
              <a:t>	WHERE </a:t>
            </a:r>
            <a:r>
              <a:rPr lang="en-US" sz="1100" dirty="0" err="1" smtClean="0"/>
              <a:t>product_id</a:t>
            </a:r>
            <a:r>
              <a:rPr lang="en-US" sz="1100" dirty="0" smtClean="0"/>
              <a:t>='$</a:t>
            </a:r>
            <a:r>
              <a:rPr lang="en-US" sz="1100" dirty="0" err="1" smtClean="0"/>
              <a:t>product_id</a:t>
            </a:r>
            <a:r>
              <a:rPr lang="en-US" sz="1100" dirty="0" smtClean="0"/>
              <a:t>'";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if (</a:t>
            </a:r>
            <a:r>
              <a:rPr lang="en-US" dirty="0" smtClean="0"/>
              <a:t>!</a:t>
            </a:r>
            <a:r>
              <a:rPr lang="en-US" dirty="0" err="1" smtClean="0"/>
              <a:t>mysqli_query($link</a:t>
            </a:r>
            <a:r>
              <a:rPr lang="en-US" dirty="0" smtClean="0"/>
              <a:t>, $</a:t>
            </a:r>
            <a:r>
              <a:rPr lang="en-US" dirty="0" err="1" smtClean="0"/>
              <a:t>sql</a:t>
            </a:r>
            <a:r>
              <a:rPr lang="en-US" dirty="0" smtClean="0"/>
              <a:t>))</a:t>
            </a:r>
            <a:r>
              <a:rPr lang="en-US" dirty="0" smtClean="0">
                <a:solidFill>
                  <a:srgbClr val="E40059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		$error = 'Error adding submitted data: ' . </a:t>
            </a:r>
            <a:r>
              <a:rPr lang="en-US" dirty="0" err="1" smtClean="0"/>
              <a:t>mysqli_error($link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	echo $error;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5BD3"/>
                </a:solidFill>
              </a:rPr>
              <a:t>exit();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E40059"/>
                </a:solidFill>
              </a:rPr>
              <a:t>}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heade</a:t>
            </a:r>
            <a:r>
              <a:rPr lang="en-US" dirty="0" err="1" smtClean="0"/>
              <a:t>r('Location:product_show.php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?&gt;</a:t>
            </a:r>
            <a:endParaRPr lang="en-US" dirty="0">
              <a:solidFill>
                <a:srgbClr val="E400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</a:p>
          <a:p>
            <a:pPr lvl="1"/>
            <a:r>
              <a:rPr lang="en-US" dirty="0" smtClean="0"/>
              <a:t>Related Tables</a:t>
            </a:r>
          </a:p>
          <a:p>
            <a:r>
              <a:rPr lang="en-US" dirty="0" smtClean="0"/>
              <a:t>Coffee Database</a:t>
            </a:r>
          </a:p>
          <a:p>
            <a:pPr lvl="1"/>
            <a:r>
              <a:rPr lang="en-US" dirty="0" smtClean="0"/>
              <a:t>Product and Company</a:t>
            </a:r>
          </a:p>
          <a:p>
            <a:pPr lvl="1"/>
            <a:r>
              <a:rPr lang="en-US" dirty="0" smtClean="0"/>
              <a:t>Why have separate tables?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Relating Data,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343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solidFill>
                  <a:schemeClr val="accent2"/>
                </a:solidFill>
              </a:rPr>
              <a:t>product_insert.php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en-US" sz="2000" dirty="0" smtClean="0"/>
              <a:t>Company: &lt;input type="text" name="company"/&gt;</a:t>
            </a:r>
          </a:p>
          <a:p>
            <a:pPr lvl="1">
              <a:buNone/>
            </a:pPr>
            <a:r>
              <a:rPr lang="en-US" sz="2000" dirty="0" smtClean="0"/>
              <a:t>Company: </a:t>
            </a:r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E40059"/>
                </a:solidFill>
              </a:rPr>
              <a:t>&lt;select 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2000" dirty="0" smtClean="0"/>
              <a:t>="company"</a:t>
            </a:r>
            <a:r>
              <a:rPr lang="en-US" sz="2000" dirty="0" smtClean="0">
                <a:solidFill>
                  <a:srgbClr val="E40059"/>
                </a:solidFill>
              </a:rPr>
              <a:t>&gt;</a:t>
            </a:r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E40059"/>
                </a:solidFill>
              </a:rPr>
              <a:t>&lt;option </a:t>
            </a:r>
            <a:r>
              <a:rPr lang="en-US" sz="2000" dirty="0" smtClean="0">
                <a:solidFill>
                  <a:srgbClr val="D519FF"/>
                </a:solidFill>
              </a:rPr>
              <a:t>value</a:t>
            </a:r>
            <a:r>
              <a:rPr lang="en-US" sz="2000" dirty="0" smtClean="0"/>
              <a:t>=""</a:t>
            </a:r>
            <a:r>
              <a:rPr lang="en-US" sz="2000" dirty="0" smtClean="0">
                <a:solidFill>
                  <a:srgbClr val="E40059"/>
                </a:solidFill>
              </a:rPr>
              <a:t>&gt;</a:t>
            </a:r>
            <a:r>
              <a:rPr lang="en-US" sz="2000" dirty="0" smtClean="0"/>
              <a:t>Choose</a:t>
            </a:r>
            <a:r>
              <a:rPr lang="en-US" sz="2000" dirty="0" smtClean="0">
                <a:solidFill>
                  <a:srgbClr val="E40059"/>
                </a:solidFill>
              </a:rPr>
              <a:t>&lt;/option&gt;</a:t>
            </a:r>
            <a:r>
              <a:rPr lang="en-US" sz="2000" dirty="0" smtClean="0"/>
              <a:t>							</a:t>
            </a:r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E40059"/>
                </a:solidFill>
              </a:rPr>
              <a:t>&lt;?</a:t>
            </a:r>
            <a:r>
              <a:rPr lang="en-US" sz="2000" dirty="0" err="1" smtClean="0">
                <a:solidFill>
                  <a:srgbClr val="E40059"/>
                </a:solidFill>
              </a:rPr>
              <a:t>php</a:t>
            </a:r>
            <a:r>
              <a:rPr lang="en-US" sz="2000" dirty="0" smtClean="0">
                <a:solidFill>
                  <a:srgbClr val="E40059"/>
                </a:solidFill>
              </a:rPr>
              <a:t> </a:t>
            </a:r>
          </a:p>
          <a:p>
            <a:pPr lvl="1">
              <a:buNone/>
            </a:pPr>
            <a:r>
              <a:rPr lang="en-US" sz="2000" dirty="0" smtClean="0"/>
              <a:t>			</a:t>
            </a:r>
            <a:r>
              <a:rPr lang="en-US" sz="2000" dirty="0" smtClean="0">
                <a:solidFill>
                  <a:srgbClr val="D519FF"/>
                </a:solidFill>
              </a:rPr>
              <a:t>$</a:t>
            </a:r>
            <a:r>
              <a:rPr lang="en-US" sz="2000" dirty="0" err="1" smtClean="0">
                <a:solidFill>
                  <a:srgbClr val="D519FF"/>
                </a:solidFill>
              </a:rPr>
              <a:t>sql</a:t>
            </a:r>
            <a:r>
              <a:rPr lang="en-US" sz="2000" dirty="0" smtClean="0"/>
              <a:t>='</a:t>
            </a:r>
            <a:r>
              <a:rPr lang="en-US" sz="2000" dirty="0" smtClean="0">
                <a:solidFill>
                  <a:schemeClr val="accent5"/>
                </a:solidFill>
              </a:rPr>
              <a:t>SELECT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E40059"/>
                </a:solidFill>
              </a:rPr>
              <a:t>company_id</a:t>
            </a:r>
            <a:r>
              <a:rPr lang="en-US" sz="2000" dirty="0" smtClean="0">
                <a:solidFill>
                  <a:srgbClr val="E40059"/>
                </a:solidFill>
              </a:rPr>
              <a:t>, name </a:t>
            </a:r>
            <a:r>
              <a:rPr lang="en-US" sz="2000" dirty="0" smtClean="0">
                <a:solidFill>
                  <a:srgbClr val="005BD3"/>
                </a:solidFill>
              </a:rPr>
              <a:t>FROM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E40059"/>
                </a:solidFill>
              </a:rPr>
              <a:t>company</a:t>
            </a:r>
            <a:r>
              <a:rPr lang="en-US" sz="2000" dirty="0" smtClean="0"/>
              <a:t> </a:t>
            </a:r>
          </a:p>
          <a:p>
            <a:pPr lvl="1">
              <a:buNone/>
            </a:pPr>
            <a:r>
              <a:rPr lang="en-US" sz="2000" dirty="0" smtClean="0"/>
              <a:t>					</a:t>
            </a:r>
            <a:r>
              <a:rPr lang="en-US" sz="2000" dirty="0" smtClean="0">
                <a:solidFill>
                  <a:srgbClr val="005BD3"/>
                </a:solidFill>
              </a:rPr>
              <a:t>ORDER BY </a:t>
            </a:r>
            <a:r>
              <a:rPr lang="en-US" sz="2000" dirty="0" smtClean="0">
                <a:solidFill>
                  <a:srgbClr val="E40059"/>
                </a:solidFill>
              </a:rPr>
              <a:t>name</a:t>
            </a:r>
            <a:r>
              <a:rPr lang="en-US" sz="2000" dirty="0" smtClean="0"/>
              <a:t>';					</a:t>
            </a:r>
          </a:p>
          <a:p>
            <a:pPr lvl="1">
              <a:buNone/>
            </a:pPr>
            <a:r>
              <a:rPr lang="en-US" sz="2000" dirty="0" smtClean="0"/>
              <a:t>			$result = </a:t>
            </a:r>
            <a:r>
              <a:rPr lang="en-US" sz="2000" dirty="0" err="1" smtClean="0"/>
              <a:t>mysqli_query($link</a:t>
            </a:r>
            <a:r>
              <a:rPr lang="en-US" sz="2000" dirty="0" smtClean="0"/>
              <a:t>, $</a:t>
            </a:r>
            <a:r>
              <a:rPr lang="en-US" sz="2000" dirty="0" err="1" smtClean="0"/>
              <a:t>sql</a:t>
            </a:r>
            <a:r>
              <a:rPr lang="en-US" sz="2000" dirty="0" smtClean="0"/>
              <a:t>);						</a:t>
            </a:r>
          </a:p>
          <a:p>
            <a:pPr lvl="1">
              <a:buNone/>
            </a:pPr>
            <a:r>
              <a:rPr lang="en-US" sz="2000" dirty="0" smtClean="0"/>
              <a:t>			if (!$result) { 									</a:t>
            </a:r>
          </a:p>
          <a:p>
            <a:pPr lvl="1">
              <a:buNone/>
            </a:pPr>
            <a:r>
              <a:rPr lang="en-US" sz="2000" dirty="0" smtClean="0"/>
              <a:t>				$error = 'Error fetching data: ' . </a:t>
            </a:r>
            <a:r>
              <a:rPr lang="en-US" sz="2000" dirty="0" err="1" smtClean="0"/>
              <a:t>mysqli_error($link</a:t>
            </a:r>
            <a:r>
              <a:rPr lang="en-US" sz="2000" dirty="0" smtClean="0"/>
              <a:t>);									echo $error; </a:t>
            </a:r>
          </a:p>
          <a:p>
            <a:pPr lvl="1">
              <a:buNone/>
            </a:pPr>
            <a:r>
              <a:rPr lang="en-US" sz="2000" dirty="0" smtClean="0"/>
              <a:t>				exit();				</a:t>
            </a:r>
          </a:p>
          <a:p>
            <a:pPr lvl="1">
              <a:buNone/>
            </a:pPr>
            <a:r>
              <a:rPr lang="en-US" sz="2000" dirty="0" smtClean="0"/>
              <a:t>			}									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&lt;select name="company"&gt;</a:t>
            </a:r>
          </a:p>
          <a:p>
            <a:pPr lvl="1"/>
            <a:r>
              <a:rPr lang="en-US" dirty="0" smtClean="0"/>
              <a:t>&lt;option value=16&gt; Starbucks&lt;/option&gt;</a:t>
            </a:r>
          </a:p>
          <a:p>
            <a:pPr lvl="1"/>
            <a:r>
              <a:rPr lang="en-US" dirty="0" smtClean="0"/>
              <a:t>&lt;option value=24&gt;Irving Farm&lt;/option&gt;</a:t>
            </a:r>
          </a:p>
          <a:p>
            <a:pPr lvl="1"/>
            <a:r>
              <a:rPr lang="en-US" dirty="0" smtClean="0"/>
              <a:t>&lt;option value=32&gt;Guerrilla Coffee&lt;/option&gt;</a:t>
            </a:r>
          </a:p>
          <a:p>
            <a:r>
              <a:rPr lang="en-US" dirty="0" smtClean="0"/>
              <a:t>&lt;/select&gt;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Relating Data,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>
                <a:solidFill>
                  <a:schemeClr val="accent2"/>
                </a:solidFill>
              </a:rPr>
              <a:t>product_insert.php</a:t>
            </a:r>
            <a:endParaRPr lang="en-US" dirty="0" smtClean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en-US" sz="2400" dirty="0" err="1" smtClean="0">
                <a:solidFill>
                  <a:srgbClr val="E40059"/>
                </a:solidFill>
              </a:rPr>
              <a:t>while</a:t>
            </a:r>
            <a:r>
              <a:rPr lang="en-US" sz="2400" dirty="0" err="1" smtClean="0"/>
              <a:t>($recording</a:t>
            </a:r>
            <a:r>
              <a:rPr lang="en-US" sz="2400" dirty="0" smtClean="0"/>
              <a:t>=</a:t>
            </a:r>
            <a:r>
              <a:rPr lang="en-US" sz="2400" dirty="0" err="1" smtClean="0"/>
              <a:t>mysqli_fetch_array($result</a:t>
            </a:r>
            <a:r>
              <a:rPr lang="en-US" sz="2400" dirty="0" smtClean="0"/>
              <a:t>))</a:t>
            </a:r>
            <a:r>
              <a:rPr lang="en-US" sz="2400" dirty="0" smtClean="0">
                <a:solidFill>
                  <a:srgbClr val="E40059"/>
                </a:solidFill>
              </a:rPr>
              <a:t>{		</a:t>
            </a:r>
            <a:r>
              <a:rPr lang="en-US" sz="2400" dirty="0" smtClean="0"/>
              <a:t>			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c_id</a:t>
            </a:r>
            <a:r>
              <a:rPr lang="en-US" sz="2400" dirty="0" smtClean="0"/>
              <a:t>=</a:t>
            </a:r>
            <a:r>
              <a:rPr lang="en-US" sz="2400" dirty="0" err="1" smtClean="0"/>
              <a:t>htmlspecialchars($recording['company_id</a:t>
            </a:r>
            <a:r>
              <a:rPr lang="en-US" sz="2400" dirty="0" smtClean="0"/>
              <a:t>'], ENT_QUOTES, 'UTF-8');						</a:t>
            </a:r>
          </a:p>
          <a:p>
            <a:pPr lvl="1"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D519FF"/>
                </a:solidFill>
              </a:rPr>
              <a:t>$</a:t>
            </a:r>
            <a:r>
              <a:rPr lang="en-US" sz="2400" dirty="0" err="1" smtClean="0">
                <a:solidFill>
                  <a:srgbClr val="D519FF"/>
                </a:solidFill>
              </a:rPr>
              <a:t>c_name</a:t>
            </a:r>
            <a:r>
              <a:rPr lang="en-US" sz="2400" dirty="0" smtClean="0"/>
              <a:t>=</a:t>
            </a:r>
            <a:r>
              <a:rPr lang="en-US" sz="2400" dirty="0" err="1" smtClean="0"/>
              <a:t>htmlspecialchars($recording['name</a:t>
            </a:r>
            <a:r>
              <a:rPr lang="en-US" sz="2400" dirty="0" smtClean="0"/>
              <a:t>'], ENT_QUOTES, 'UTF-8');</a:t>
            </a:r>
          </a:p>
          <a:p>
            <a:pPr lvl="1">
              <a:buNone/>
            </a:pPr>
            <a:r>
              <a:rPr lang="en-US" sz="2400" dirty="0" smtClean="0"/>
              <a:t>		echo "</a:t>
            </a:r>
            <a:r>
              <a:rPr lang="en-US" sz="2400" dirty="0" smtClean="0">
                <a:solidFill>
                  <a:srgbClr val="E40059"/>
                </a:solidFill>
              </a:rPr>
              <a:t>&lt;option </a:t>
            </a:r>
            <a:r>
              <a:rPr lang="en-US" sz="2400" dirty="0" smtClean="0"/>
              <a:t>value=</a:t>
            </a:r>
            <a:r>
              <a:rPr lang="en-US" sz="2400" dirty="0" smtClean="0">
                <a:solidFill>
                  <a:srgbClr val="D519FF"/>
                </a:solidFill>
              </a:rPr>
              <a:t>$</a:t>
            </a:r>
            <a:r>
              <a:rPr lang="en-US" sz="2400" dirty="0" err="1" smtClean="0">
                <a:solidFill>
                  <a:srgbClr val="D519FF"/>
                </a:solidFill>
              </a:rPr>
              <a:t>c_id</a:t>
            </a:r>
            <a:r>
              <a:rPr lang="en-US" sz="2400" dirty="0" smtClean="0"/>
              <a:t>&gt;" . " ". </a:t>
            </a:r>
            <a:r>
              <a:rPr lang="en-US" sz="2400" dirty="0" smtClean="0">
                <a:solidFill>
                  <a:srgbClr val="D519FF"/>
                </a:solidFill>
              </a:rPr>
              <a:t>$</a:t>
            </a:r>
            <a:r>
              <a:rPr lang="en-US" sz="2400" dirty="0" err="1" smtClean="0">
                <a:solidFill>
                  <a:srgbClr val="D519FF"/>
                </a:solidFill>
              </a:rPr>
              <a:t>c_name</a:t>
            </a:r>
            <a:r>
              <a:rPr lang="en-US" sz="2400" dirty="0" smtClean="0"/>
              <a:t>. "</a:t>
            </a:r>
            <a:r>
              <a:rPr lang="en-US" sz="2400" dirty="0" smtClean="0">
                <a:solidFill>
                  <a:srgbClr val="E40059"/>
                </a:solidFill>
              </a:rPr>
              <a:t>&lt;/option&gt;		}						  						 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E40059"/>
                </a:solidFill>
              </a:rPr>
              <a:t> ?&gt;						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E40059"/>
                </a:solidFill>
              </a:rPr>
              <a:t>&lt;/select&gt;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 functionality—keyword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search.php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&lt;form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action</a:t>
            </a:r>
            <a:r>
              <a:rPr lang="en-US" dirty="0" smtClean="0"/>
              <a:t>="</a:t>
            </a:r>
            <a:r>
              <a:rPr lang="en-US" dirty="0" err="1" smtClean="0"/>
              <a:t>search_result.php</a:t>
            </a:r>
            <a:r>
              <a:rPr lang="en-US" dirty="0" smtClean="0"/>
              <a:t>" method="get"</a:t>
            </a:r>
            <a:r>
              <a:rPr lang="en-US" dirty="0" smtClean="0">
                <a:solidFill>
                  <a:srgbClr val="E40059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/>
              <a:t>	Description Keyword: </a:t>
            </a:r>
            <a:r>
              <a:rPr lang="en-US" dirty="0" smtClean="0">
                <a:solidFill>
                  <a:srgbClr val="E40059"/>
                </a:solidFill>
              </a:rPr>
              <a:t>&lt;input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type</a:t>
            </a:r>
            <a:r>
              <a:rPr lang="en-US" dirty="0" smtClean="0"/>
              <a:t>="text" </a:t>
            </a:r>
            <a:r>
              <a:rPr lang="en-US" dirty="0" smtClean="0">
                <a:solidFill>
                  <a:srgbClr val="D519FF"/>
                </a:solidFill>
              </a:rPr>
              <a:t>name</a:t>
            </a:r>
            <a:r>
              <a:rPr lang="en-US" dirty="0" smtClean="0"/>
              <a:t>="keyword"</a:t>
            </a:r>
            <a:r>
              <a:rPr lang="en-US" dirty="0" smtClean="0">
                <a:solidFill>
                  <a:srgbClr val="E40059"/>
                </a:solidFill>
              </a:rPr>
              <a:t>/&gt;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E40059"/>
                </a:solidFill>
              </a:rPr>
              <a:t>&lt;input </a:t>
            </a:r>
            <a:r>
              <a:rPr lang="en-US" dirty="0" smtClean="0">
                <a:solidFill>
                  <a:srgbClr val="D519FF"/>
                </a:solidFill>
              </a:rPr>
              <a:t>type</a:t>
            </a:r>
            <a:r>
              <a:rPr lang="en-US" dirty="0" smtClean="0"/>
              <a:t>="submit" </a:t>
            </a:r>
            <a:r>
              <a:rPr lang="en-US" dirty="0" smtClean="0">
                <a:solidFill>
                  <a:srgbClr val="D519FF"/>
                </a:solidFill>
              </a:rPr>
              <a:t>name</a:t>
            </a:r>
            <a:r>
              <a:rPr lang="en-US" dirty="0" smtClean="0"/>
              <a:t>="Search"</a:t>
            </a:r>
            <a:r>
              <a:rPr lang="en-US" dirty="0" smtClean="0">
                <a:solidFill>
                  <a:srgbClr val="E40059"/>
                </a:solidFill>
              </a:rPr>
              <a:t>/&gt;</a:t>
            </a: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&lt;/form&gt;</a:t>
            </a:r>
            <a:endParaRPr lang="en-US" dirty="0">
              <a:solidFill>
                <a:srgbClr val="E400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 functionality—keyword search,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search_result.php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&lt;? </a:t>
            </a:r>
            <a:r>
              <a:rPr lang="en-US" dirty="0" err="1" smtClean="0">
                <a:solidFill>
                  <a:schemeClr val="accent2"/>
                </a:solidFill>
              </a:rPr>
              <a:t>php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 smtClean="0"/>
              <a:t>	include 'include/</a:t>
            </a:r>
            <a:r>
              <a:rPr lang="en-US" dirty="0" err="1" smtClean="0"/>
              <a:t>db.inc.php</a:t>
            </a:r>
            <a:r>
              <a:rPr lang="en-US" dirty="0" smtClean="0"/>
              <a:t>';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$keyword</a:t>
            </a:r>
            <a:r>
              <a:rPr lang="en-US" dirty="0" smtClean="0"/>
              <a:t>=$_</a:t>
            </a:r>
            <a:r>
              <a:rPr lang="en-US" dirty="0" err="1" smtClean="0"/>
              <a:t>GET['keyword</a:t>
            </a:r>
            <a:r>
              <a:rPr lang="en-US" dirty="0" smtClean="0"/>
              <a:t>'];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D519FF"/>
                </a:solidFill>
              </a:rPr>
              <a:t>$fields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accent5"/>
                </a:solidFill>
              </a:rPr>
              <a:t>SELECT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>
                <a:solidFill>
                  <a:schemeClr val="accent2"/>
                </a:solidFill>
              </a:rPr>
              <a:t>product</a:t>
            </a:r>
            <a:r>
              <a:rPr lang="en-US" dirty="0" err="1" smtClean="0"/>
              <a:t>.product_id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as </a:t>
            </a:r>
            <a:r>
              <a:rPr lang="en-US" dirty="0" err="1" smtClean="0"/>
              <a:t>product_id</a:t>
            </a:r>
            <a:r>
              <a:rPr lang="en-US" dirty="0" smtClean="0"/>
              <a:t>, 		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>
                <a:solidFill>
                  <a:srgbClr val="E40059"/>
                </a:solidFill>
              </a:rPr>
              <a:t>product</a:t>
            </a:r>
            <a:r>
              <a:rPr lang="en-US" dirty="0" err="1" smtClean="0"/>
              <a:t>.type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as </a:t>
            </a:r>
            <a:r>
              <a:rPr lang="en-US" dirty="0" smtClean="0"/>
              <a:t>type,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>
                <a:solidFill>
                  <a:srgbClr val="E40059"/>
                </a:solidFill>
              </a:rPr>
              <a:t>product</a:t>
            </a:r>
            <a:r>
              <a:rPr lang="en-US" dirty="0" err="1" smtClean="0"/>
              <a:t>.roast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as </a:t>
            </a:r>
            <a:r>
              <a:rPr lang="en-US" dirty="0" smtClean="0"/>
              <a:t>roast,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>
                <a:solidFill>
                  <a:srgbClr val="E40059"/>
                </a:solidFill>
              </a:rPr>
              <a:t>product</a:t>
            </a:r>
            <a:r>
              <a:rPr lang="en-US" dirty="0" err="1" smtClean="0"/>
              <a:t>.company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as </a:t>
            </a:r>
            <a:r>
              <a:rPr lang="en-US" dirty="0" smtClean="0"/>
              <a:t>company,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>
                <a:solidFill>
                  <a:srgbClr val="E40059"/>
                </a:solidFill>
              </a:rPr>
              <a:t>product</a:t>
            </a:r>
            <a:r>
              <a:rPr lang="en-US" dirty="0" err="1" smtClean="0"/>
              <a:t>.description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as </a:t>
            </a:r>
            <a:r>
              <a:rPr lang="en-US" dirty="0" smtClean="0"/>
              <a:t>description,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>
                <a:solidFill>
                  <a:srgbClr val="E40059"/>
                </a:solidFill>
              </a:rPr>
              <a:t>company</a:t>
            </a:r>
            <a:r>
              <a:rPr lang="en-US" dirty="0" err="1" smtClean="0"/>
              <a:t>.company_id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as </a:t>
            </a:r>
            <a:r>
              <a:rPr lang="en-US" dirty="0" smtClean="0"/>
              <a:t> </a:t>
            </a:r>
            <a:r>
              <a:rPr lang="en-US" dirty="0" err="1" smtClean="0"/>
              <a:t>company_id</a:t>
            </a:r>
            <a:r>
              <a:rPr lang="en-US" dirty="0" smtClean="0"/>
              <a:t>, 							</a:t>
            </a:r>
            <a:r>
              <a:rPr lang="en-US" dirty="0" err="1" smtClean="0">
                <a:solidFill>
                  <a:srgbClr val="E40059"/>
                </a:solidFill>
              </a:rPr>
              <a:t>company</a:t>
            </a:r>
            <a:r>
              <a:rPr lang="en-US" dirty="0" err="1" smtClean="0"/>
              <a:t>.name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as </a:t>
            </a:r>
            <a:r>
              <a:rPr lang="en-US" dirty="0" smtClean="0"/>
              <a:t> name ";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 functionality—keyword search,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086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err="1" smtClean="0"/>
              <a:t>search_result.php</a:t>
            </a:r>
            <a:endParaRPr lang="en-US" sz="1100" dirty="0" smtClean="0"/>
          </a:p>
          <a:p>
            <a:pPr>
              <a:buNone/>
            </a:pPr>
            <a:r>
              <a:rPr lang="en-US" sz="900" dirty="0" smtClean="0"/>
              <a:t>&lt;? </a:t>
            </a:r>
            <a:r>
              <a:rPr lang="en-US" sz="900" dirty="0" err="1" smtClean="0"/>
              <a:t>php</a:t>
            </a:r>
            <a:endParaRPr lang="en-US" sz="900" dirty="0" smtClean="0"/>
          </a:p>
          <a:p>
            <a:pPr>
              <a:buNone/>
            </a:pPr>
            <a:r>
              <a:rPr lang="en-US" sz="900" dirty="0" smtClean="0"/>
              <a:t>	include '</a:t>
            </a:r>
            <a:r>
              <a:rPr lang="en-US" sz="900" dirty="0" err="1" smtClean="0"/>
              <a:t>db.inc.php</a:t>
            </a:r>
            <a:r>
              <a:rPr lang="en-US" sz="900" dirty="0" smtClean="0"/>
              <a:t>';</a:t>
            </a:r>
          </a:p>
          <a:p>
            <a:pPr>
              <a:buNone/>
            </a:pPr>
            <a:r>
              <a:rPr lang="en-US" sz="900" dirty="0" smtClean="0"/>
              <a:t>	$keyword=$_</a:t>
            </a:r>
            <a:r>
              <a:rPr lang="en-US" sz="900" dirty="0" err="1" smtClean="0"/>
              <a:t>GET['keyword</a:t>
            </a:r>
            <a:r>
              <a:rPr lang="en-US" sz="900" dirty="0" smtClean="0"/>
              <a:t>'];</a:t>
            </a:r>
          </a:p>
          <a:p>
            <a:pPr>
              <a:buNone/>
            </a:pPr>
            <a:r>
              <a:rPr lang="en-US" sz="900" dirty="0" smtClean="0"/>
              <a:t>	$fields="SELECT </a:t>
            </a:r>
          </a:p>
          <a:p>
            <a:pPr>
              <a:buNone/>
            </a:pPr>
            <a:r>
              <a:rPr lang="en-US" sz="900" dirty="0" smtClean="0"/>
              <a:t>			</a:t>
            </a:r>
            <a:r>
              <a:rPr lang="en-US" sz="900" dirty="0" err="1" smtClean="0"/>
              <a:t>product.product_id</a:t>
            </a:r>
            <a:r>
              <a:rPr lang="en-US" sz="900" dirty="0" smtClean="0"/>
              <a:t> as </a:t>
            </a:r>
            <a:r>
              <a:rPr lang="en-US" sz="900" dirty="0" err="1" smtClean="0"/>
              <a:t>product_id</a:t>
            </a:r>
            <a:r>
              <a:rPr lang="en-US" sz="900" dirty="0" smtClean="0"/>
              <a:t>, </a:t>
            </a:r>
          </a:p>
          <a:p>
            <a:pPr>
              <a:buNone/>
            </a:pPr>
            <a:r>
              <a:rPr lang="en-US" sz="900" dirty="0" smtClean="0"/>
              <a:t>			</a:t>
            </a:r>
            <a:r>
              <a:rPr lang="en-US" sz="900" dirty="0" err="1" smtClean="0"/>
              <a:t>product.company</a:t>
            </a:r>
            <a:r>
              <a:rPr lang="en-US" sz="900" dirty="0" smtClean="0"/>
              <a:t> as company,	</a:t>
            </a:r>
          </a:p>
          <a:p>
            <a:pPr>
              <a:buNone/>
            </a:pPr>
            <a:r>
              <a:rPr lang="en-US" sz="900" dirty="0" smtClean="0"/>
              <a:t>			</a:t>
            </a:r>
            <a:r>
              <a:rPr lang="en-US" sz="900" dirty="0" err="1" smtClean="0"/>
              <a:t>product.type</a:t>
            </a:r>
            <a:r>
              <a:rPr lang="en-US" sz="900" dirty="0" smtClean="0"/>
              <a:t> as type, </a:t>
            </a:r>
          </a:p>
          <a:p>
            <a:pPr>
              <a:buNone/>
            </a:pPr>
            <a:r>
              <a:rPr lang="en-US" sz="900" dirty="0" smtClean="0"/>
              <a:t>			</a:t>
            </a:r>
            <a:r>
              <a:rPr lang="en-US" sz="900" dirty="0" err="1" smtClean="0"/>
              <a:t>product.roast</a:t>
            </a:r>
            <a:r>
              <a:rPr lang="en-US" sz="900" dirty="0" smtClean="0"/>
              <a:t> as roast, </a:t>
            </a:r>
          </a:p>
          <a:p>
            <a:pPr>
              <a:buNone/>
            </a:pPr>
            <a:r>
              <a:rPr lang="en-US" sz="900" dirty="0" smtClean="0"/>
              <a:t>			</a:t>
            </a:r>
            <a:r>
              <a:rPr lang="en-US" sz="900" dirty="0" err="1" smtClean="0"/>
              <a:t>product.description</a:t>
            </a:r>
            <a:r>
              <a:rPr lang="en-US" sz="900" dirty="0" smtClean="0"/>
              <a:t> as description, </a:t>
            </a:r>
          </a:p>
          <a:p>
            <a:pPr>
              <a:buNone/>
            </a:pPr>
            <a:r>
              <a:rPr lang="en-US" sz="900" dirty="0" smtClean="0"/>
              <a:t>			</a:t>
            </a:r>
            <a:r>
              <a:rPr lang="en-US" sz="900" dirty="0" err="1" smtClean="0"/>
              <a:t>company.company_id</a:t>
            </a:r>
            <a:r>
              <a:rPr lang="en-US" sz="900" dirty="0" smtClean="0"/>
              <a:t> as </a:t>
            </a:r>
            <a:r>
              <a:rPr lang="en-US" sz="900" dirty="0" err="1" smtClean="0"/>
              <a:t>company_id</a:t>
            </a:r>
            <a:r>
              <a:rPr lang="en-US" sz="900" dirty="0" smtClean="0"/>
              <a:t>, 						</a:t>
            </a:r>
          </a:p>
          <a:p>
            <a:pPr>
              <a:buNone/>
            </a:pPr>
            <a:r>
              <a:rPr lang="en-US" sz="900" dirty="0" smtClean="0"/>
              <a:t>			</a:t>
            </a:r>
            <a:r>
              <a:rPr lang="en-US" sz="900" dirty="0" err="1" smtClean="0"/>
              <a:t>company.name</a:t>
            </a:r>
            <a:r>
              <a:rPr lang="en-US" sz="900" dirty="0" smtClean="0"/>
              <a:t> as name ";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$table</a:t>
            </a:r>
            <a:r>
              <a:rPr lang="en-US" sz="2400" dirty="0" smtClean="0"/>
              <a:t>="</a:t>
            </a:r>
            <a:r>
              <a:rPr lang="en-US" sz="2400" dirty="0" smtClean="0">
                <a:solidFill>
                  <a:schemeClr val="accent5"/>
                </a:solidFill>
              </a:rPr>
              <a:t>FROM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E40059"/>
                </a:solidFill>
              </a:rPr>
              <a:t>product, company </a:t>
            </a:r>
            <a:r>
              <a:rPr lang="en-US" sz="2400" dirty="0" smtClean="0"/>
              <a:t>";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D519FF"/>
                </a:solidFill>
              </a:rPr>
              <a:t>$where</a:t>
            </a:r>
            <a:r>
              <a:rPr lang="en-US" sz="2400" dirty="0" smtClean="0"/>
              <a:t>="</a:t>
            </a:r>
            <a:r>
              <a:rPr lang="en-US" sz="2400" dirty="0" smtClean="0">
                <a:solidFill>
                  <a:srgbClr val="005BD3"/>
                </a:solidFill>
              </a:rPr>
              <a:t>where</a:t>
            </a:r>
            <a:r>
              <a:rPr lang="en-US" sz="2400" dirty="0" smtClean="0"/>
              <a:t> 1=1 and </a:t>
            </a:r>
          </a:p>
          <a:p>
            <a:pPr>
              <a:buNone/>
            </a:pPr>
            <a:r>
              <a:rPr lang="en-US" sz="2400" dirty="0" smtClean="0">
                <a:solidFill>
                  <a:srgbClr val="E40059"/>
                </a:solidFill>
              </a:rPr>
              <a:t>				</a:t>
            </a:r>
            <a:r>
              <a:rPr lang="en-US" sz="2400" dirty="0" err="1" smtClean="0">
                <a:solidFill>
                  <a:srgbClr val="E40059"/>
                </a:solidFill>
              </a:rPr>
              <a:t>product.</a:t>
            </a:r>
            <a:r>
              <a:rPr lang="en-US" sz="2400" dirty="0" err="1" smtClean="0"/>
              <a:t>company</a:t>
            </a:r>
            <a:r>
              <a:rPr lang="en-US" sz="2400" dirty="0" smtClean="0"/>
              <a:t>=</a:t>
            </a:r>
            <a:r>
              <a:rPr lang="en-US" sz="2400" dirty="0" err="1" smtClean="0">
                <a:solidFill>
                  <a:srgbClr val="E40059"/>
                </a:solidFill>
              </a:rPr>
              <a:t>company</a:t>
            </a:r>
            <a:r>
              <a:rPr lang="en-US" sz="2400" dirty="0" err="1" smtClean="0"/>
              <a:t>.company_id</a:t>
            </a:r>
            <a:r>
              <a:rPr lang="en-US" sz="2400" dirty="0" smtClean="0"/>
              <a:t>";</a:t>
            </a:r>
          </a:p>
          <a:p>
            <a:pPr>
              <a:buNone/>
            </a:pPr>
            <a:r>
              <a:rPr lang="en-US" sz="2400" dirty="0" smtClean="0"/>
              <a:t>	if (</a:t>
            </a:r>
            <a:r>
              <a:rPr lang="en-US" sz="2400" dirty="0" smtClean="0">
                <a:solidFill>
                  <a:srgbClr val="D519FF"/>
                </a:solidFill>
              </a:rPr>
              <a:t>$keyword </a:t>
            </a:r>
            <a:r>
              <a:rPr lang="en-US" sz="2400" dirty="0" smtClean="0"/>
              <a:t>!= ''){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D519FF"/>
                </a:solidFill>
              </a:rPr>
              <a:t>$where </a:t>
            </a:r>
            <a:r>
              <a:rPr lang="en-US" sz="2400" dirty="0" smtClean="0"/>
              <a:t>= $where . " </a:t>
            </a:r>
            <a:r>
              <a:rPr lang="en-US" sz="2400" dirty="0" smtClean="0">
                <a:solidFill>
                  <a:srgbClr val="005BD3"/>
                </a:solidFill>
              </a:rPr>
              <a:t>AND </a:t>
            </a:r>
            <a:r>
              <a:rPr lang="en-US" sz="2400" dirty="0" err="1" smtClean="0"/>
              <a:t>product.description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5BD3"/>
                </a:solidFill>
              </a:rPr>
              <a:t>LIKE</a:t>
            </a:r>
            <a:r>
              <a:rPr lang="en-US" sz="2400" dirty="0" smtClean="0"/>
              <a:t> '</a:t>
            </a:r>
            <a:r>
              <a:rPr lang="en-US" sz="2400" dirty="0" smtClean="0">
                <a:solidFill>
                  <a:schemeClr val="accent2"/>
                </a:solidFill>
              </a:rPr>
              <a:t>%$keyword%</a:t>
            </a:r>
            <a:r>
              <a:rPr lang="en-US" sz="2400" dirty="0" smtClean="0"/>
              <a:t>'";</a:t>
            </a:r>
          </a:p>
          <a:p>
            <a:pPr>
              <a:buNone/>
            </a:pPr>
            <a:r>
              <a:rPr lang="en-US" sz="2400" dirty="0" smtClean="0"/>
              <a:t>	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 functionality—keyword search,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7604"/>
            <a:ext cx="8229600" cy="52728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800" dirty="0" err="1" smtClean="0"/>
              <a:t>search_result.php</a:t>
            </a:r>
            <a:endParaRPr lang="en-US" sz="800" dirty="0" smtClean="0"/>
          </a:p>
          <a:p>
            <a:pPr>
              <a:buNone/>
            </a:pPr>
            <a:r>
              <a:rPr lang="en-US" sz="800" dirty="0" smtClean="0"/>
              <a:t>&lt;? </a:t>
            </a:r>
            <a:r>
              <a:rPr lang="en-US" sz="800" dirty="0" err="1" smtClean="0"/>
              <a:t>php</a:t>
            </a:r>
            <a:endParaRPr lang="en-US" sz="800" dirty="0" smtClean="0"/>
          </a:p>
          <a:p>
            <a:pPr>
              <a:buNone/>
            </a:pPr>
            <a:r>
              <a:rPr lang="en-US" sz="800" dirty="0" smtClean="0"/>
              <a:t>	include '</a:t>
            </a:r>
            <a:r>
              <a:rPr lang="en-US" sz="800" dirty="0" err="1" smtClean="0"/>
              <a:t>db.inc.php</a:t>
            </a:r>
            <a:r>
              <a:rPr lang="en-US" sz="800" dirty="0" smtClean="0"/>
              <a:t>';</a:t>
            </a:r>
          </a:p>
          <a:p>
            <a:pPr>
              <a:buNone/>
            </a:pPr>
            <a:r>
              <a:rPr lang="en-US" sz="800" dirty="0" smtClean="0"/>
              <a:t>	$keyword=$_</a:t>
            </a:r>
            <a:r>
              <a:rPr lang="en-US" sz="800" dirty="0" err="1" smtClean="0"/>
              <a:t>GET['keyword</a:t>
            </a:r>
            <a:r>
              <a:rPr lang="en-US" sz="800" dirty="0" smtClean="0"/>
              <a:t>'];</a:t>
            </a:r>
          </a:p>
          <a:p>
            <a:pPr>
              <a:buNone/>
            </a:pPr>
            <a:r>
              <a:rPr lang="en-US" sz="800" dirty="0" smtClean="0"/>
              <a:t>	$fields="SELECT </a:t>
            </a:r>
          </a:p>
          <a:p>
            <a:pPr>
              <a:buNone/>
            </a:pPr>
            <a:r>
              <a:rPr lang="en-US" sz="800" dirty="0" smtClean="0"/>
              <a:t>			</a:t>
            </a:r>
            <a:r>
              <a:rPr lang="en-US" sz="800" dirty="0" err="1" smtClean="0"/>
              <a:t>product.product_id</a:t>
            </a:r>
            <a:r>
              <a:rPr lang="en-US" sz="800" dirty="0" smtClean="0"/>
              <a:t> as </a:t>
            </a:r>
            <a:r>
              <a:rPr lang="en-US" sz="800" dirty="0" err="1" smtClean="0"/>
              <a:t>product_id</a:t>
            </a:r>
            <a:r>
              <a:rPr lang="en-US" sz="800" dirty="0" smtClean="0"/>
              <a:t>, </a:t>
            </a:r>
          </a:p>
          <a:p>
            <a:pPr>
              <a:buNone/>
            </a:pPr>
            <a:r>
              <a:rPr lang="en-US" sz="800" dirty="0" smtClean="0"/>
              <a:t>			</a:t>
            </a:r>
            <a:r>
              <a:rPr lang="en-US" sz="800" dirty="0" err="1" smtClean="0"/>
              <a:t>product.company</a:t>
            </a:r>
            <a:r>
              <a:rPr lang="en-US" sz="800" dirty="0" smtClean="0"/>
              <a:t> as company,	</a:t>
            </a:r>
          </a:p>
          <a:p>
            <a:pPr>
              <a:buNone/>
            </a:pPr>
            <a:r>
              <a:rPr lang="en-US" sz="800" dirty="0" smtClean="0"/>
              <a:t>			</a:t>
            </a:r>
            <a:r>
              <a:rPr lang="en-US" sz="800" dirty="0" err="1" smtClean="0"/>
              <a:t>product.type</a:t>
            </a:r>
            <a:r>
              <a:rPr lang="en-US" sz="800" dirty="0" smtClean="0"/>
              <a:t> as type, </a:t>
            </a:r>
          </a:p>
          <a:p>
            <a:pPr>
              <a:buNone/>
            </a:pPr>
            <a:r>
              <a:rPr lang="en-US" sz="800" dirty="0" smtClean="0"/>
              <a:t>			</a:t>
            </a:r>
            <a:r>
              <a:rPr lang="en-US" sz="800" dirty="0" err="1" smtClean="0"/>
              <a:t>product.roast</a:t>
            </a:r>
            <a:r>
              <a:rPr lang="en-US" sz="800" dirty="0" smtClean="0"/>
              <a:t> as roast, </a:t>
            </a:r>
          </a:p>
          <a:p>
            <a:pPr>
              <a:buNone/>
            </a:pPr>
            <a:r>
              <a:rPr lang="en-US" sz="800" dirty="0" smtClean="0"/>
              <a:t>			</a:t>
            </a:r>
            <a:r>
              <a:rPr lang="en-US" sz="800" dirty="0" err="1" smtClean="0"/>
              <a:t>product.description</a:t>
            </a:r>
            <a:r>
              <a:rPr lang="en-US" sz="800" dirty="0" smtClean="0"/>
              <a:t> as description, </a:t>
            </a:r>
          </a:p>
          <a:p>
            <a:pPr>
              <a:buNone/>
            </a:pPr>
            <a:r>
              <a:rPr lang="en-US" sz="800" dirty="0" smtClean="0"/>
              <a:t>			</a:t>
            </a:r>
            <a:r>
              <a:rPr lang="en-US" sz="800" dirty="0" err="1" smtClean="0"/>
              <a:t>company.company_id</a:t>
            </a:r>
            <a:r>
              <a:rPr lang="en-US" sz="800" dirty="0" smtClean="0"/>
              <a:t> as </a:t>
            </a:r>
            <a:r>
              <a:rPr lang="en-US" sz="800" dirty="0" err="1" smtClean="0"/>
              <a:t>company_id</a:t>
            </a:r>
            <a:r>
              <a:rPr lang="en-US" sz="800" dirty="0" smtClean="0"/>
              <a:t>, 						</a:t>
            </a:r>
          </a:p>
          <a:p>
            <a:pPr>
              <a:buNone/>
            </a:pPr>
            <a:r>
              <a:rPr lang="en-US" sz="800" dirty="0" smtClean="0"/>
              <a:t>			</a:t>
            </a:r>
            <a:r>
              <a:rPr lang="en-US" sz="800" dirty="0" err="1" smtClean="0"/>
              <a:t>company.name</a:t>
            </a:r>
            <a:r>
              <a:rPr lang="en-US" sz="800" dirty="0" smtClean="0"/>
              <a:t> as name ";</a:t>
            </a:r>
          </a:p>
          <a:p>
            <a:pPr>
              <a:buNone/>
            </a:pPr>
            <a:r>
              <a:rPr lang="en-US" sz="800" dirty="0" smtClean="0"/>
              <a:t>	$table="FROM product, company ";</a:t>
            </a:r>
          </a:p>
          <a:p>
            <a:pPr>
              <a:buNone/>
            </a:pPr>
            <a:r>
              <a:rPr lang="en-US" sz="800" dirty="0" smtClean="0"/>
              <a:t>	$where="where 1=1 and </a:t>
            </a:r>
            <a:r>
              <a:rPr lang="en-US" sz="800" dirty="0" err="1" smtClean="0"/>
              <a:t>product.company</a:t>
            </a:r>
            <a:r>
              <a:rPr lang="en-US" sz="800" dirty="0" smtClean="0"/>
              <a:t>=</a:t>
            </a:r>
            <a:r>
              <a:rPr lang="en-US" sz="800" dirty="0" err="1" smtClean="0"/>
              <a:t>company.company_id</a:t>
            </a:r>
            <a:r>
              <a:rPr lang="en-US" sz="800" dirty="0" smtClean="0"/>
              <a:t>";</a:t>
            </a:r>
          </a:p>
          <a:p>
            <a:pPr>
              <a:buNone/>
            </a:pPr>
            <a:r>
              <a:rPr lang="en-US" sz="800" dirty="0" smtClean="0"/>
              <a:t>	if ($keyword != ''){</a:t>
            </a:r>
          </a:p>
          <a:p>
            <a:pPr>
              <a:buNone/>
            </a:pPr>
            <a:r>
              <a:rPr lang="en-US" sz="800" dirty="0" smtClean="0"/>
              <a:t>		$where .= " AND </a:t>
            </a:r>
            <a:r>
              <a:rPr lang="en-US" sz="800" dirty="0" err="1" smtClean="0"/>
              <a:t>product.description</a:t>
            </a:r>
            <a:r>
              <a:rPr lang="en-US" sz="800" dirty="0" smtClean="0"/>
              <a:t> LIKE '%keyword%'";</a:t>
            </a:r>
          </a:p>
          <a:p>
            <a:pPr>
              <a:buNone/>
            </a:pPr>
            <a:r>
              <a:rPr lang="en-US" sz="800" dirty="0" smtClean="0"/>
              <a:t>	}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800" dirty="0" smtClean="0"/>
              <a:t>=</a:t>
            </a:r>
            <a:r>
              <a:rPr lang="en-US" sz="2800" dirty="0" smtClean="0">
                <a:solidFill>
                  <a:srgbClr val="D519FF"/>
                </a:solidFill>
              </a:rPr>
              <a:t>$</a:t>
            </a:r>
            <a:r>
              <a:rPr lang="en-US" sz="2800" dirty="0" err="1" smtClean="0">
                <a:solidFill>
                  <a:srgbClr val="D519FF"/>
                </a:solidFill>
              </a:rPr>
              <a:t>fields</a:t>
            </a:r>
            <a:r>
              <a:rPr lang="en-US" sz="2800" dirty="0" err="1" smtClean="0"/>
              <a:t>.</a:t>
            </a:r>
            <a:r>
              <a:rPr lang="en-US" sz="2800" dirty="0" err="1" smtClean="0">
                <a:solidFill>
                  <a:srgbClr val="D519FF"/>
                </a:solidFill>
              </a:rPr>
              <a:t>$table</a:t>
            </a:r>
            <a:r>
              <a:rPr lang="en-US" sz="2800" dirty="0" err="1" smtClean="0"/>
              <a:t>.</a:t>
            </a:r>
            <a:r>
              <a:rPr lang="en-US" sz="2800" dirty="0" err="1" smtClean="0">
                <a:solidFill>
                  <a:srgbClr val="D519FF"/>
                </a:solidFill>
              </a:rPr>
              <a:t>$where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1800" dirty="0" smtClean="0">
                <a:solidFill>
                  <a:srgbClr val="D519FF"/>
                </a:solidFill>
              </a:rPr>
              <a:t>	</a:t>
            </a:r>
          </a:p>
          <a:p>
            <a:pPr>
              <a:buNone/>
            </a:pPr>
            <a:r>
              <a:rPr lang="en-US" sz="1800" dirty="0" smtClean="0">
                <a:solidFill>
                  <a:srgbClr val="D519FF"/>
                </a:solidFill>
              </a:rPr>
              <a:t>	</a:t>
            </a:r>
            <a:r>
              <a:rPr lang="en-US" sz="1800" dirty="0" smtClean="0"/>
              <a:t>$result = </a:t>
            </a:r>
            <a:r>
              <a:rPr lang="en-US" sz="1800" dirty="0" err="1" smtClean="0"/>
              <a:t>mysqli_query($link</a:t>
            </a:r>
            <a:r>
              <a:rPr lang="en-US" sz="1800" dirty="0" smtClean="0"/>
              <a:t>, $</a:t>
            </a:r>
            <a:r>
              <a:rPr lang="en-US" sz="1800" dirty="0" err="1" smtClean="0"/>
              <a:t>sql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	if (!$result) { 	</a:t>
            </a:r>
          </a:p>
          <a:p>
            <a:pPr>
              <a:buNone/>
            </a:pPr>
            <a:r>
              <a:rPr lang="en-US" sz="1800" dirty="0" smtClean="0"/>
              <a:t>		$error = 'Error fetching data: ' . </a:t>
            </a:r>
            <a:r>
              <a:rPr lang="en-US" sz="1800" dirty="0" err="1" smtClean="0"/>
              <a:t>mysqli_error($link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		echo $error; 	</a:t>
            </a:r>
          </a:p>
          <a:p>
            <a:pPr>
              <a:buNone/>
            </a:pPr>
            <a:r>
              <a:rPr lang="en-US" sz="1800" dirty="0" smtClean="0"/>
              <a:t>	exit();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Functions</a:t>
            </a:r>
          </a:p>
          <a:p>
            <a:r>
              <a:rPr lang="en-US" dirty="0" smtClean="0"/>
              <a:t>HTML Forms</a:t>
            </a:r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smtClean="0"/>
              <a:t>Relational Databases</a:t>
            </a:r>
          </a:p>
          <a:p>
            <a:pPr lvl="1"/>
            <a:r>
              <a:rPr lang="en-US" dirty="0" smtClean="0"/>
              <a:t>Connecting to a database</a:t>
            </a:r>
          </a:p>
          <a:p>
            <a:r>
              <a:rPr lang="en-US" dirty="0" smtClean="0"/>
              <a:t>Adding data</a:t>
            </a:r>
          </a:p>
          <a:p>
            <a:r>
              <a:rPr lang="en-US" dirty="0" smtClean="0"/>
              <a:t>Showing data</a:t>
            </a:r>
          </a:p>
          <a:p>
            <a:r>
              <a:rPr lang="en-US" dirty="0" smtClean="0"/>
              <a:t>Look at homework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 functionality--keyword search,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err="1" smtClean="0">
                <a:solidFill>
                  <a:schemeClr val="accent2"/>
                </a:solidFill>
              </a:rPr>
              <a:t>while</a:t>
            </a:r>
            <a:r>
              <a:rPr lang="en-US" sz="1200" dirty="0" err="1" smtClean="0"/>
              <a:t>(</a:t>
            </a:r>
            <a:r>
              <a:rPr lang="en-US" sz="12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$recording</a:t>
            </a:r>
            <a:r>
              <a:rPr lang="en-US" sz="1200" dirty="0" smtClean="0"/>
              <a:t>=</a:t>
            </a:r>
            <a:r>
              <a:rPr lang="en-US" sz="1200" dirty="0" err="1" smtClean="0">
                <a:solidFill>
                  <a:schemeClr val="accent5"/>
                </a:solidFill>
              </a:rPr>
              <a:t>mysqli_fetch_array</a:t>
            </a:r>
            <a:r>
              <a:rPr lang="en-US" sz="1200" dirty="0" err="1" smtClean="0"/>
              <a:t>(</a:t>
            </a:r>
            <a:r>
              <a:rPr lang="en-US" sz="1200" dirty="0" err="1" smtClean="0">
                <a:solidFill>
                  <a:srgbClr val="D519FF"/>
                </a:solidFill>
              </a:rPr>
              <a:t>$result</a:t>
            </a:r>
            <a:r>
              <a:rPr lang="en-US" sz="1200" dirty="0" smtClean="0"/>
              <a:t>))</a:t>
            </a:r>
            <a:r>
              <a:rPr lang="en-US" sz="1200" dirty="0" smtClean="0">
                <a:solidFill>
                  <a:srgbClr val="E40059"/>
                </a:solidFill>
              </a:rPr>
              <a:t>{</a:t>
            </a:r>
            <a:endParaRPr lang="en-US" sz="2000" dirty="0" smtClean="0">
              <a:solidFill>
                <a:srgbClr val="E40059"/>
              </a:solidFill>
            </a:endParaRP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</a:t>
            </a:r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product_id</a:t>
            </a:r>
            <a:r>
              <a:rPr lang="en-US" sz="2000" dirty="0" smtClean="0"/>
              <a:t>=</a:t>
            </a:r>
            <a:r>
              <a:rPr lang="en-US" sz="2000" dirty="0" err="1" smtClean="0">
                <a:solidFill>
                  <a:srgbClr val="005BD3"/>
                </a:solidFill>
              </a:rPr>
              <a:t>htmlspecialchar</a:t>
            </a:r>
            <a:r>
              <a:rPr lang="en-US" sz="2000" dirty="0" err="1" smtClean="0"/>
              <a:t>s(</a:t>
            </a:r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$recording</a:t>
            </a:r>
            <a:r>
              <a:rPr lang="en-US" sz="2000" dirty="0" err="1" smtClean="0"/>
              <a:t>['product_id</a:t>
            </a:r>
            <a:r>
              <a:rPr lang="en-US" sz="2000" dirty="0" smtClean="0"/>
              <a:t>'], ENT_QUOTES, 'UTF-8');</a:t>
            </a:r>
          </a:p>
          <a:p>
            <a:pPr>
              <a:buNone/>
            </a:pPr>
            <a:r>
              <a:rPr lang="en-US" sz="2000" dirty="0" smtClean="0">
                <a:solidFill>
                  <a:srgbClr val="D519FF"/>
                </a:solidFill>
              </a:rPr>
              <a:t>	$company</a:t>
            </a:r>
            <a:r>
              <a:rPr lang="en-US" sz="2000" dirty="0" smtClean="0"/>
              <a:t>= </a:t>
            </a:r>
            <a:r>
              <a:rPr lang="en-US" sz="2000" dirty="0" err="1" smtClean="0">
                <a:solidFill>
                  <a:srgbClr val="005BD3"/>
                </a:solidFill>
              </a:rPr>
              <a:t>htmlspecialchars</a:t>
            </a:r>
            <a:r>
              <a:rPr lang="en-US" sz="2000" dirty="0" err="1" smtClean="0"/>
              <a:t>(</a:t>
            </a:r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$recording</a:t>
            </a:r>
            <a:r>
              <a:rPr lang="en-US" sz="2000" dirty="0" err="1" smtClean="0"/>
              <a:t>['name</a:t>
            </a:r>
            <a:r>
              <a:rPr lang="en-US" sz="2000" dirty="0" smtClean="0"/>
              <a:t>'], ENT_QUOTES, 'UTF-8');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D519FF"/>
                </a:solidFill>
              </a:rPr>
              <a:t>$type</a:t>
            </a:r>
            <a:r>
              <a:rPr lang="en-US" sz="2000" dirty="0" smtClean="0"/>
              <a:t>=</a:t>
            </a:r>
            <a:r>
              <a:rPr lang="en-US" sz="2000" dirty="0" err="1" smtClean="0">
                <a:solidFill>
                  <a:srgbClr val="005BD3"/>
                </a:solidFill>
              </a:rPr>
              <a:t>htmlspecialchars</a:t>
            </a:r>
            <a:r>
              <a:rPr lang="en-US" sz="2000" dirty="0" err="1" smtClean="0"/>
              <a:t>(</a:t>
            </a:r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$recording</a:t>
            </a:r>
            <a:r>
              <a:rPr lang="en-US" sz="2000" dirty="0" err="1" smtClean="0"/>
              <a:t>['type</a:t>
            </a:r>
            <a:r>
              <a:rPr lang="en-US" sz="2000" dirty="0" smtClean="0"/>
              <a:t>'], ENT_QUOTES, 'UTF-8');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D519FF"/>
                </a:solidFill>
              </a:rPr>
              <a:t>$roast</a:t>
            </a:r>
            <a:r>
              <a:rPr lang="en-US" sz="2000" dirty="0" smtClean="0"/>
              <a:t>=</a:t>
            </a:r>
            <a:r>
              <a:rPr lang="en-US" sz="2000" dirty="0" err="1" smtClean="0">
                <a:solidFill>
                  <a:srgbClr val="005BD3"/>
                </a:solidFill>
              </a:rPr>
              <a:t>htmlspecialchars</a:t>
            </a:r>
            <a:r>
              <a:rPr lang="en-US" sz="2000" dirty="0" err="1" smtClean="0"/>
              <a:t>(</a:t>
            </a:r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$recording</a:t>
            </a:r>
            <a:r>
              <a:rPr lang="en-US" sz="2000" dirty="0" err="1" smtClean="0"/>
              <a:t>['roast</a:t>
            </a:r>
            <a:r>
              <a:rPr lang="en-US" sz="2000" dirty="0" smtClean="0"/>
              <a:t>'], ENT_QUOTES, 'UTF-8');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D519FF"/>
                </a:solidFill>
              </a:rPr>
              <a:t>$description</a:t>
            </a:r>
            <a:r>
              <a:rPr lang="en-US" sz="2000" dirty="0" smtClean="0"/>
              <a:t>=</a:t>
            </a:r>
            <a:r>
              <a:rPr lang="en-US" sz="2000" dirty="0" err="1" smtClean="0">
                <a:solidFill>
                  <a:srgbClr val="005BD3"/>
                </a:solidFill>
              </a:rPr>
              <a:t>htmlspecialchars</a:t>
            </a:r>
            <a:r>
              <a:rPr lang="en-US" sz="2000" dirty="0" err="1" smtClean="0"/>
              <a:t>(</a:t>
            </a:r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$recording</a:t>
            </a:r>
            <a:r>
              <a:rPr lang="en-US" sz="2000" dirty="0" err="1" smtClean="0"/>
              <a:t>['description</a:t>
            </a:r>
            <a:r>
              <a:rPr lang="en-US" sz="2000" dirty="0" smtClean="0"/>
              <a:t>'], ENT_QUOTES, 'UTF-8');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400" dirty="0" smtClean="0"/>
              <a:t>	echo "&lt;div class='product'&gt;</a:t>
            </a:r>
          </a:p>
          <a:p>
            <a:pPr>
              <a:buNone/>
            </a:pPr>
            <a:r>
              <a:rPr lang="en-US" sz="1400" dirty="0" smtClean="0"/>
              <a:t>				&lt;div class='company'&gt;" . </a:t>
            </a:r>
            <a:r>
              <a:rPr lang="en-US" sz="1400" dirty="0" smtClean="0">
                <a:solidFill>
                  <a:srgbClr val="D519FF"/>
                </a:solidFill>
              </a:rPr>
              <a:t>$company </a:t>
            </a:r>
            <a:r>
              <a:rPr lang="en-US" sz="1400" dirty="0" smtClean="0"/>
              <a:t>. "--";</a:t>
            </a:r>
          </a:p>
          <a:p>
            <a:pPr>
              <a:buNone/>
            </a:pPr>
            <a:r>
              <a:rPr lang="en-US" sz="1400" dirty="0" smtClean="0"/>
              <a:t>	echo "&lt;span class='type'&gt; " . </a:t>
            </a:r>
            <a:r>
              <a:rPr lang="en-US" sz="1400" dirty="0" smtClean="0">
                <a:solidFill>
                  <a:srgbClr val="D519FF"/>
                </a:solidFill>
              </a:rPr>
              <a:t>$type </a:t>
            </a:r>
            <a:r>
              <a:rPr lang="en-US" sz="1400" dirty="0" smtClean="0"/>
              <a:t>. "&lt;/span&gt;&lt;/div&gt;";						</a:t>
            </a:r>
          </a:p>
          <a:p>
            <a:pPr>
              <a:buNone/>
            </a:pPr>
            <a:r>
              <a:rPr lang="en-US" sz="1400" dirty="0" smtClean="0"/>
              <a:t>	echo "&lt;div class='roast'&gt;Roast: " . </a:t>
            </a:r>
            <a:r>
              <a:rPr lang="en-US" sz="1400" dirty="0" smtClean="0">
                <a:solidFill>
                  <a:srgbClr val="D519FF"/>
                </a:solidFill>
              </a:rPr>
              <a:t>$roast </a:t>
            </a:r>
            <a:r>
              <a:rPr lang="en-US" sz="1400" dirty="0" smtClean="0"/>
              <a:t>. "&lt;/div&gt;"</a:t>
            </a:r>
          </a:p>
          <a:p>
            <a:pPr>
              <a:buNone/>
            </a:pPr>
            <a:r>
              <a:rPr lang="en-US" sz="1400" dirty="0" smtClean="0"/>
              <a:t>	echo "&lt;div class='description'&gt; " . </a:t>
            </a:r>
            <a:r>
              <a:rPr lang="en-US" sz="1400" dirty="0" smtClean="0">
                <a:solidFill>
                  <a:srgbClr val="D519FF"/>
                </a:solidFill>
              </a:rPr>
              <a:t>$description </a:t>
            </a:r>
            <a:r>
              <a:rPr lang="en-US" sz="1400" dirty="0" smtClean="0"/>
              <a:t>. "&lt;/div&gt;						</a:t>
            </a:r>
          </a:p>
          <a:p>
            <a:pPr>
              <a:buNone/>
            </a:pPr>
            <a:r>
              <a:rPr lang="en-US" sz="1400" dirty="0" smtClean="0"/>
              <a:t>	&lt;/div&gt;";	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functionality—field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More keyword searches</a:t>
            </a:r>
          </a:p>
          <a:p>
            <a:pPr>
              <a:buNone/>
            </a:pPr>
            <a:r>
              <a:rPr lang="en-US" dirty="0" smtClean="0"/>
              <a:t>if (</a:t>
            </a:r>
            <a:r>
              <a:rPr lang="en-US" dirty="0" smtClean="0">
                <a:solidFill>
                  <a:srgbClr val="D519FF"/>
                </a:solidFill>
              </a:rPr>
              <a:t>$roast </a:t>
            </a:r>
            <a:r>
              <a:rPr lang="en-US" dirty="0" smtClean="0"/>
              <a:t>!= ''){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D519FF"/>
                </a:solidFill>
              </a:rPr>
              <a:t>$where </a:t>
            </a:r>
            <a:r>
              <a:rPr lang="en-US" dirty="0" smtClean="0"/>
              <a:t>.= " </a:t>
            </a:r>
            <a:r>
              <a:rPr lang="en-US" dirty="0" smtClean="0">
                <a:solidFill>
                  <a:srgbClr val="005BD3"/>
                </a:solidFill>
              </a:rPr>
              <a:t>AND </a:t>
            </a:r>
            <a:r>
              <a:rPr lang="en-US" dirty="0" err="1" smtClean="0"/>
              <a:t>product.roast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5BD3"/>
                </a:solidFill>
              </a:rPr>
              <a:t>=</a:t>
            </a:r>
            <a:r>
              <a:rPr lang="en-US" dirty="0" smtClean="0"/>
              <a:t> '</a:t>
            </a:r>
            <a:r>
              <a:rPr lang="en-US" dirty="0" smtClean="0">
                <a:solidFill>
                  <a:schemeClr val="accent2"/>
                </a:solidFill>
              </a:rPr>
              <a:t>$roast</a:t>
            </a:r>
            <a:r>
              <a:rPr lang="en-US" dirty="0" smtClean="0"/>
              <a:t>'";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(</a:t>
            </a:r>
            <a:r>
              <a:rPr lang="en-US" dirty="0" smtClean="0">
                <a:solidFill>
                  <a:srgbClr val="D519FF"/>
                </a:solidFill>
              </a:rPr>
              <a:t>$company </a:t>
            </a:r>
            <a:r>
              <a:rPr lang="en-US" dirty="0" smtClean="0"/>
              <a:t>!= ''){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D519FF"/>
                </a:solidFill>
              </a:rPr>
              <a:t>$where </a:t>
            </a:r>
            <a:r>
              <a:rPr lang="en-US" dirty="0" smtClean="0"/>
              <a:t>.= " </a:t>
            </a:r>
            <a:r>
              <a:rPr lang="en-US" dirty="0" smtClean="0">
                <a:solidFill>
                  <a:srgbClr val="005BD3"/>
                </a:solidFill>
              </a:rPr>
              <a:t>AND </a:t>
            </a:r>
            <a:r>
              <a:rPr lang="en-US" dirty="0" err="1" smtClean="0"/>
              <a:t>company.company_id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5BD3"/>
                </a:solidFill>
              </a:rPr>
              <a:t>=</a:t>
            </a:r>
            <a:r>
              <a:rPr lang="en-US" dirty="0" smtClean="0"/>
              <a:t> '</a:t>
            </a:r>
            <a:r>
              <a:rPr lang="en-US" dirty="0" smtClean="0">
                <a:solidFill>
                  <a:schemeClr val="accent2"/>
                </a:solidFill>
              </a:rPr>
              <a:t>$company</a:t>
            </a:r>
            <a:r>
              <a:rPr lang="en-US" dirty="0" smtClean="0"/>
              <a:t>'";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in the Real World,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source, widely accepted</a:t>
            </a:r>
          </a:p>
          <a:p>
            <a:r>
              <a:rPr lang="en-US" dirty="0" smtClean="0"/>
              <a:t>Used by many (if not most) Content Management Systems</a:t>
            </a:r>
          </a:p>
          <a:p>
            <a:r>
              <a:rPr lang="en-US" dirty="0" err="1" smtClean="0"/>
              <a:t>Ebay</a:t>
            </a:r>
            <a:r>
              <a:rPr lang="en-US" dirty="0" smtClean="0"/>
              <a:t>, Amazon, </a:t>
            </a:r>
            <a:r>
              <a:rPr lang="en-US" dirty="0" err="1" smtClean="0"/>
              <a:t>Wordpress</a:t>
            </a:r>
            <a:r>
              <a:rPr lang="en-US" dirty="0" smtClean="0"/>
              <a:t>, </a:t>
            </a:r>
            <a:r>
              <a:rPr lang="en-US" dirty="0" err="1" smtClean="0"/>
              <a:t>Drupal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Include</a:t>
            </a:r>
          </a:p>
          <a:p>
            <a:r>
              <a:rPr lang="en-US" dirty="0" smtClean="0"/>
              <a:t>Footer Include</a:t>
            </a:r>
          </a:p>
          <a:p>
            <a:r>
              <a:rPr lang="en-US" dirty="0" smtClean="0"/>
              <a:t>Page Template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advanced search that allows a user to search for company name and coffee roast. You will need to create the HTML form and the </a:t>
            </a:r>
            <a:r>
              <a:rPr lang="en-US" dirty="0" err="1" smtClean="0"/>
              <a:t>php</a:t>
            </a:r>
            <a:r>
              <a:rPr lang="en-US" dirty="0" smtClean="0"/>
              <a:t> result page.</a:t>
            </a:r>
          </a:p>
          <a:p>
            <a:r>
              <a:rPr lang="en-US" dirty="0" smtClean="0"/>
              <a:t>Using the posted header and footer examples, try to customize our existing pages with </a:t>
            </a:r>
            <a:r>
              <a:rPr lang="en-US" dirty="0" err="1" smtClean="0"/>
              <a:t>php</a:t>
            </a:r>
            <a:r>
              <a:rPr lang="en-US" dirty="0" smtClean="0"/>
              <a:t> (as seen in </a:t>
            </a:r>
            <a:r>
              <a:rPr lang="en-US" dirty="0" err="1" smtClean="0"/>
              <a:t>Wordpress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week—</a:t>
            </a:r>
            <a:br>
              <a:rPr lang="en-US" dirty="0" smtClean="0"/>
            </a:br>
            <a:r>
              <a:rPr lang="en-US" dirty="0" smtClean="0"/>
              <a:t>Advanced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password protected content</a:t>
            </a:r>
          </a:p>
          <a:p>
            <a:r>
              <a:rPr lang="en-US" dirty="0" smtClean="0"/>
              <a:t>PHP Header and Footers</a:t>
            </a:r>
          </a:p>
          <a:p>
            <a:r>
              <a:rPr lang="en-US" dirty="0" smtClean="0"/>
              <a:t>PHP in the </a:t>
            </a:r>
            <a:r>
              <a:rPr lang="en-US" smtClean="0"/>
              <a:t>Real World, </a:t>
            </a:r>
            <a:r>
              <a:rPr lang="en-US" dirty="0" smtClean="0"/>
              <a:t>p</a:t>
            </a:r>
            <a:r>
              <a:rPr lang="en-US" smtClean="0"/>
              <a:t>art </a:t>
            </a:r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1725017" y="-1008987"/>
            <a:ext cx="5964523" cy="7478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LeftUp">
                <a:rot lat="2100000" lon="1320000" rev="0"/>
              </a:camera>
              <a:lightRig rig="threePt" dir="t"/>
            </a:scene3d>
          </a:bodyPr>
          <a:lstStyle/>
          <a:p>
            <a:pPr algn="ctr"/>
            <a:r>
              <a:rPr lang="en-US" sz="48000" b="1" spc="6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139700">
                    <a:schemeClr val="accent1">
                      <a:alpha val="75000"/>
                    </a:schemeClr>
                  </a:glow>
                  <a:innerShdw blurRad="63500" dist="50800" dir="2700000">
                    <a:srgbClr val="000000">
                      <a:alpha val="50000"/>
                    </a:srgbClr>
                  </a:innerShdw>
                  <a:reflection stA="50000" endPos="75000" dist="12700" dir="5400000" sy="-100000" algn="bl" rotWithShape="0"/>
                </a:effectLst>
              </a:rPr>
              <a:t>?</a:t>
            </a:r>
            <a:endParaRPr lang="en-US" sz="40000" b="1" spc="60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139700">
                  <a:schemeClr val="accent1">
                    <a:alpha val="75000"/>
                  </a:schemeClr>
                </a:glow>
                <a:innerShdw blurRad="63500" dist="50800" dir="2700000">
                  <a:srgbClr val="000000">
                    <a:alpha val="50000"/>
                  </a:srgbClr>
                </a:innerShdw>
                <a:reflection stA="50000" endPos="75000" dist="127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product_show.php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2571" dirty="0" err="1" smtClean="0">
                <a:solidFill>
                  <a:schemeClr val="accent2"/>
                </a:solidFill>
              </a:rPr>
              <a:t>while</a:t>
            </a:r>
            <a:r>
              <a:rPr lang="en-US" sz="2571" dirty="0" err="1" smtClean="0"/>
              <a:t>(</a:t>
            </a:r>
            <a:r>
              <a:rPr lang="en-US" sz="257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$recording</a:t>
            </a:r>
            <a:r>
              <a:rPr lang="en-US" sz="2571" dirty="0" smtClean="0"/>
              <a:t>=</a:t>
            </a:r>
            <a:r>
              <a:rPr lang="en-US" sz="2571" dirty="0" err="1" smtClean="0">
                <a:solidFill>
                  <a:schemeClr val="accent5"/>
                </a:solidFill>
              </a:rPr>
              <a:t>mysqli_fetch_array</a:t>
            </a:r>
            <a:r>
              <a:rPr lang="en-US" sz="2571" dirty="0" err="1" smtClean="0"/>
              <a:t>(</a:t>
            </a:r>
            <a:r>
              <a:rPr lang="en-US" sz="2571" dirty="0" err="1" smtClean="0">
                <a:solidFill>
                  <a:srgbClr val="D519FF"/>
                </a:solidFill>
              </a:rPr>
              <a:t>$result</a:t>
            </a:r>
            <a:r>
              <a:rPr lang="en-US" sz="2571" dirty="0" smtClean="0"/>
              <a:t>))</a:t>
            </a:r>
            <a:r>
              <a:rPr lang="en-US" sz="2571" dirty="0" smtClean="0">
                <a:solidFill>
                  <a:srgbClr val="E40059"/>
                </a:solidFill>
              </a:rPr>
              <a:t>{</a:t>
            </a:r>
          </a:p>
          <a:p>
            <a:pPr>
              <a:buNone/>
            </a:pPr>
            <a:r>
              <a:rPr lang="en-US" sz="2571" dirty="0" smtClean="0"/>
              <a:t>		echo "&lt;div class='product'&gt;</a:t>
            </a:r>
          </a:p>
          <a:p>
            <a:pPr>
              <a:buNone/>
            </a:pPr>
            <a:r>
              <a:rPr lang="en-US" sz="2571" dirty="0" smtClean="0"/>
              <a:t>				&lt;div class='company'&gt;" . </a:t>
            </a:r>
            <a:r>
              <a:rPr lang="en-US" sz="2571" dirty="0" smtClean="0">
                <a:solidFill>
                  <a:srgbClr val="D519FF"/>
                </a:solidFill>
              </a:rPr>
              <a:t>$company </a:t>
            </a:r>
            <a:r>
              <a:rPr lang="en-US" sz="2571" dirty="0" smtClean="0"/>
              <a:t>. "--";</a:t>
            </a:r>
          </a:p>
          <a:p>
            <a:pPr>
              <a:buNone/>
            </a:pPr>
            <a:r>
              <a:rPr lang="en-US" sz="2571" dirty="0" smtClean="0"/>
              <a:t>	echo "&lt;span class='type'&gt; " . </a:t>
            </a:r>
            <a:r>
              <a:rPr lang="en-US" sz="2571" dirty="0" smtClean="0">
                <a:solidFill>
                  <a:srgbClr val="D519FF"/>
                </a:solidFill>
              </a:rPr>
              <a:t>$type </a:t>
            </a:r>
            <a:r>
              <a:rPr lang="en-US" sz="2571" dirty="0" smtClean="0"/>
              <a:t>. "&lt;/span&gt;&lt;/div&gt;";						</a:t>
            </a:r>
          </a:p>
          <a:p>
            <a:pPr>
              <a:buNone/>
            </a:pPr>
            <a:r>
              <a:rPr lang="en-US" sz="2571" dirty="0" smtClean="0"/>
              <a:t>	echo "&lt;div class='roast'&gt;Roast: " . </a:t>
            </a:r>
            <a:r>
              <a:rPr lang="en-US" sz="2571" dirty="0" smtClean="0">
                <a:solidFill>
                  <a:srgbClr val="D519FF"/>
                </a:solidFill>
              </a:rPr>
              <a:t>$roast </a:t>
            </a:r>
            <a:r>
              <a:rPr lang="en-US" sz="2571" dirty="0" smtClean="0"/>
              <a:t>. "&lt;/div&gt;"</a:t>
            </a:r>
          </a:p>
          <a:p>
            <a:pPr>
              <a:buNone/>
            </a:pPr>
            <a:r>
              <a:rPr lang="en-US" sz="2571" dirty="0" smtClean="0"/>
              <a:t>	echo "&lt;div class='description'&gt; " . </a:t>
            </a:r>
            <a:r>
              <a:rPr lang="en-US" sz="2571" dirty="0" smtClean="0">
                <a:solidFill>
                  <a:srgbClr val="D519FF"/>
                </a:solidFill>
              </a:rPr>
              <a:t>$description </a:t>
            </a:r>
            <a:r>
              <a:rPr lang="en-US" sz="2571" dirty="0" smtClean="0"/>
              <a:t>. "&lt;/div&gt;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echo "</a:t>
            </a:r>
            <a:r>
              <a:rPr lang="en-US" dirty="0" smtClean="0">
                <a:solidFill>
                  <a:srgbClr val="E40059"/>
                </a:solidFill>
              </a:rPr>
              <a:t>&lt;a </a:t>
            </a:r>
            <a:r>
              <a:rPr lang="en-US" dirty="0" err="1" smtClean="0">
                <a:solidFill>
                  <a:srgbClr val="E40059"/>
                </a:solidFill>
              </a:rPr>
              <a:t>href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5"/>
                </a:solidFill>
              </a:rPr>
              <a:t>'</a:t>
            </a:r>
            <a:r>
              <a:rPr lang="en-US" dirty="0" err="1" smtClean="0">
                <a:solidFill>
                  <a:schemeClr val="accent5"/>
                </a:solidFill>
              </a:rPr>
              <a:t>product_delete.php?</a:t>
            </a:r>
            <a:r>
              <a:rPr lang="en-US" dirty="0" err="1" smtClean="0">
                <a:solidFill>
                  <a:schemeClr val="accent5"/>
                </a:solidFill>
              </a:rPr>
              <a:t>product</a:t>
            </a:r>
            <a:r>
              <a:rPr lang="en-US" dirty="0" smtClean="0">
                <a:solidFill>
                  <a:schemeClr val="accent5"/>
                </a:solidFill>
              </a:rPr>
              <a:t>=</a:t>
            </a:r>
            <a:r>
              <a:rPr lang="en-US" dirty="0" smtClean="0">
                <a:solidFill>
                  <a:schemeClr val="accent5"/>
                </a:solidFill>
              </a:rPr>
              <a:t>$</a:t>
            </a:r>
            <a:r>
              <a:rPr lang="en-US" dirty="0" err="1" smtClean="0">
                <a:solidFill>
                  <a:schemeClr val="accent5"/>
                </a:solidFill>
              </a:rPr>
              <a:t>product_id</a:t>
            </a:r>
            <a:r>
              <a:rPr lang="en-US" dirty="0" smtClean="0"/>
              <a:t>'</a:t>
            </a:r>
            <a:r>
              <a:rPr lang="en-US" dirty="0" smtClean="0">
                <a:solidFill>
                  <a:srgbClr val="E40059"/>
                </a:solidFill>
              </a:rPr>
              <a:t>&gt;</a:t>
            </a:r>
            <a:r>
              <a:rPr lang="en-US" dirty="0" smtClean="0"/>
              <a:t>Delete this record </a:t>
            </a:r>
            <a:r>
              <a:rPr lang="en-US" dirty="0" smtClean="0">
                <a:solidFill>
                  <a:srgbClr val="E40059"/>
                </a:solidFill>
              </a:rPr>
              <a:t>&lt;/a&gt;</a:t>
            </a:r>
            <a:r>
              <a:rPr lang="en-US" dirty="0" smtClean="0"/>
              <a:t> |";		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323" dirty="0" smtClean="0"/>
              <a:t>echo "&lt;/div&gt;";	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974"/>
            <a:ext cx="8229600" cy="1143000"/>
          </a:xfrm>
        </p:spPr>
        <p:txBody>
          <a:bodyPr/>
          <a:lstStyle/>
          <a:p>
            <a:r>
              <a:rPr lang="en-US" dirty="0" smtClean="0"/>
              <a:t>Deleting data,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974"/>
            <a:ext cx="8229600" cy="559202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product_delete.php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&lt;?</a:t>
            </a:r>
            <a:r>
              <a:rPr lang="en-US" dirty="0" err="1" smtClean="0">
                <a:solidFill>
                  <a:srgbClr val="E40059"/>
                </a:solidFill>
              </a:rPr>
              <a:t>php</a:t>
            </a:r>
            <a:endParaRPr lang="en-US" dirty="0" smtClean="0">
              <a:solidFill>
                <a:srgbClr val="E40059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5"/>
                </a:solidFill>
              </a:rPr>
              <a:t>include </a:t>
            </a:r>
            <a:r>
              <a:rPr lang="en-US" dirty="0" smtClean="0"/>
              <a:t>'include/</a:t>
            </a:r>
            <a:r>
              <a:rPr lang="en-US" dirty="0" err="1" smtClean="0"/>
              <a:t>db.inc.php</a:t>
            </a:r>
            <a:r>
              <a:rPr lang="en-US" dirty="0" smtClean="0"/>
              <a:t>';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product_id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= $_</a:t>
            </a:r>
            <a:r>
              <a:rPr lang="en-US" dirty="0" err="1" smtClean="0"/>
              <a:t>GET['</a:t>
            </a:r>
            <a:r>
              <a:rPr lang="en-US" dirty="0" err="1" smtClean="0"/>
              <a:t>product</a:t>
            </a:r>
            <a:r>
              <a:rPr lang="en-US" dirty="0" smtClean="0"/>
              <a:t>'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D519FF"/>
                </a:solidFill>
              </a:rPr>
              <a:t>$</a:t>
            </a:r>
            <a:r>
              <a:rPr lang="en-US" dirty="0" err="1" smtClean="0">
                <a:solidFill>
                  <a:srgbClr val="D519FF"/>
                </a:solidFill>
              </a:rPr>
              <a:t>sql</a:t>
            </a:r>
            <a:r>
              <a:rPr lang="en-US" dirty="0" smtClean="0">
                <a:solidFill>
                  <a:srgbClr val="D519FF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5BD3"/>
                </a:solidFill>
              </a:rPr>
              <a:t>"DELETE FROM </a:t>
            </a:r>
            <a:r>
              <a:rPr lang="en-US" dirty="0" smtClean="0">
                <a:solidFill>
                  <a:schemeClr val="accent2"/>
                </a:solidFill>
              </a:rPr>
              <a:t>product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5BD3"/>
                </a:solidFill>
              </a:rPr>
              <a:t>WHERE 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product_id</a:t>
            </a:r>
            <a:r>
              <a:rPr lang="en-US" dirty="0" smtClean="0"/>
              <a:t>='</a:t>
            </a:r>
            <a:r>
              <a:rPr lang="en-US" dirty="0" smtClean="0">
                <a:solidFill>
                  <a:srgbClr val="D519FF"/>
                </a:solidFill>
              </a:rPr>
              <a:t>$</a:t>
            </a:r>
            <a:r>
              <a:rPr lang="en-US" dirty="0" err="1" smtClean="0">
                <a:solidFill>
                  <a:srgbClr val="D519FF"/>
                </a:solidFill>
              </a:rPr>
              <a:t>product_id</a:t>
            </a:r>
            <a:r>
              <a:rPr lang="en-US" dirty="0" smtClean="0"/>
              <a:t>'";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D519FF"/>
                </a:solidFill>
              </a:rPr>
              <a:t>$result </a:t>
            </a:r>
            <a:r>
              <a:rPr lang="en-US" dirty="0" smtClean="0"/>
              <a:t>= </a:t>
            </a:r>
            <a:r>
              <a:rPr lang="en-US" dirty="0" err="1" smtClean="0"/>
              <a:t>mysqli_query($link</a:t>
            </a:r>
            <a:r>
              <a:rPr lang="en-US" dirty="0" smtClean="0"/>
              <a:t>, $</a:t>
            </a:r>
            <a:r>
              <a:rPr lang="en-US" dirty="0" err="1" smtClean="0"/>
              <a:t>sql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	if </a:t>
            </a:r>
            <a:r>
              <a:rPr lang="en-US" dirty="0" smtClean="0"/>
              <a:t>(!</a:t>
            </a:r>
            <a:r>
              <a:rPr lang="en-US" dirty="0" smtClean="0">
                <a:solidFill>
                  <a:srgbClr val="D519FF"/>
                </a:solidFill>
              </a:rPr>
              <a:t>$result</a:t>
            </a:r>
            <a:r>
              <a:rPr lang="en-US" dirty="0" smtClean="0">
                <a:solidFill>
                  <a:srgbClr val="E40059"/>
                </a:solidFill>
              </a:rPr>
              <a:t>) { 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D519FF"/>
                </a:solidFill>
              </a:rPr>
              <a:t>	$error </a:t>
            </a:r>
            <a:r>
              <a:rPr lang="en-US" dirty="0" smtClean="0"/>
              <a:t>= 'Error deleting product' . </a:t>
            </a:r>
            <a:r>
              <a:rPr lang="en-US" dirty="0" err="1" smtClean="0"/>
              <a:t>mysqli_error($link</a:t>
            </a:r>
            <a:r>
              <a:rPr lang="en-US" dirty="0" smtClean="0"/>
              <a:t>);	</a:t>
            </a:r>
          </a:p>
          <a:p>
            <a:pPr>
              <a:buNone/>
            </a:pPr>
            <a:r>
              <a:rPr lang="en-US" dirty="0" smtClean="0"/>
              <a:t>		echo</a:t>
            </a:r>
            <a:r>
              <a:rPr lang="en-US" dirty="0" smtClean="0">
                <a:solidFill>
                  <a:srgbClr val="D519FF"/>
                </a:solidFill>
              </a:rPr>
              <a:t> $error</a:t>
            </a:r>
            <a:r>
              <a:rPr lang="en-US" dirty="0" smtClean="0"/>
              <a:t>; 	</a:t>
            </a:r>
          </a:p>
          <a:p>
            <a:pPr>
              <a:buNone/>
            </a:pPr>
            <a:r>
              <a:rPr lang="en-US" dirty="0" smtClean="0"/>
              <a:t>		exit();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E40059"/>
                </a:solidFill>
              </a:rPr>
              <a:t>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5"/>
                </a:solidFill>
              </a:rPr>
              <a:t>header</a:t>
            </a:r>
            <a:r>
              <a:rPr lang="en-US" dirty="0" err="1" smtClean="0"/>
              <a:t>('location:product_show.php</a:t>
            </a:r>
            <a:r>
              <a:rPr lang="en-US" dirty="0" smtClean="0"/>
              <a:t>'); </a:t>
            </a: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?&gt;</a:t>
            </a:r>
            <a:endParaRPr lang="en-US" dirty="0">
              <a:solidFill>
                <a:srgbClr val="E400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product_show.php</a:t>
            </a:r>
            <a:endParaRPr lang="en-US" sz="258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2581" dirty="0" err="1" smtClean="0">
                <a:solidFill>
                  <a:schemeClr val="accent2"/>
                </a:solidFill>
              </a:rPr>
              <a:t>while</a:t>
            </a:r>
            <a:r>
              <a:rPr lang="en-US" sz="2581" dirty="0" err="1" smtClean="0"/>
              <a:t>(</a:t>
            </a:r>
            <a:r>
              <a:rPr lang="en-US" sz="258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$recording</a:t>
            </a:r>
            <a:r>
              <a:rPr lang="en-US" sz="2581" dirty="0" smtClean="0"/>
              <a:t>=</a:t>
            </a:r>
            <a:r>
              <a:rPr lang="en-US" sz="2581" dirty="0" err="1" smtClean="0">
                <a:solidFill>
                  <a:schemeClr val="accent5"/>
                </a:solidFill>
              </a:rPr>
              <a:t>mysqli_fetch_array</a:t>
            </a:r>
            <a:r>
              <a:rPr lang="en-US" sz="2581" dirty="0" err="1" smtClean="0"/>
              <a:t>(</a:t>
            </a:r>
            <a:r>
              <a:rPr lang="en-US" sz="2581" dirty="0" err="1" smtClean="0">
                <a:solidFill>
                  <a:srgbClr val="D519FF"/>
                </a:solidFill>
              </a:rPr>
              <a:t>$result</a:t>
            </a:r>
            <a:r>
              <a:rPr lang="en-US" sz="2581" dirty="0" smtClean="0"/>
              <a:t>))</a:t>
            </a:r>
            <a:r>
              <a:rPr lang="en-US" sz="2581" dirty="0" smtClean="0">
                <a:solidFill>
                  <a:srgbClr val="E40059"/>
                </a:solidFill>
              </a:rPr>
              <a:t>{</a:t>
            </a:r>
          </a:p>
          <a:p>
            <a:pPr>
              <a:buNone/>
            </a:pPr>
            <a:r>
              <a:rPr lang="en-US" sz="2581" dirty="0" smtClean="0"/>
              <a:t>		echo "&lt;div class='product'&gt;</a:t>
            </a:r>
          </a:p>
          <a:p>
            <a:pPr>
              <a:buNone/>
            </a:pPr>
            <a:r>
              <a:rPr lang="en-US" sz="2581" dirty="0" smtClean="0"/>
              <a:t>				&lt;div class='company'&gt;" . </a:t>
            </a:r>
            <a:r>
              <a:rPr lang="en-US" sz="2581" dirty="0" smtClean="0">
                <a:solidFill>
                  <a:srgbClr val="D519FF"/>
                </a:solidFill>
              </a:rPr>
              <a:t>$company </a:t>
            </a:r>
            <a:r>
              <a:rPr lang="en-US" sz="2581" dirty="0" smtClean="0"/>
              <a:t>. "--";</a:t>
            </a:r>
          </a:p>
          <a:p>
            <a:pPr>
              <a:buNone/>
            </a:pPr>
            <a:r>
              <a:rPr lang="en-US" sz="2581" dirty="0" smtClean="0"/>
              <a:t>	echo "&lt;span class='type'&gt; " . </a:t>
            </a:r>
            <a:r>
              <a:rPr lang="en-US" sz="2581" dirty="0" smtClean="0">
                <a:solidFill>
                  <a:srgbClr val="D519FF"/>
                </a:solidFill>
              </a:rPr>
              <a:t>$type </a:t>
            </a:r>
            <a:r>
              <a:rPr lang="en-US" sz="2581" dirty="0" smtClean="0"/>
              <a:t>. "&lt;/span&gt;&lt;/div&gt;";						</a:t>
            </a:r>
          </a:p>
          <a:p>
            <a:pPr>
              <a:buNone/>
            </a:pPr>
            <a:r>
              <a:rPr lang="en-US" sz="2581" dirty="0" smtClean="0"/>
              <a:t>	echo "&lt;div class='roast'&gt;Roast: " . </a:t>
            </a:r>
            <a:r>
              <a:rPr lang="en-US" sz="2581" dirty="0" smtClean="0">
                <a:solidFill>
                  <a:srgbClr val="D519FF"/>
                </a:solidFill>
              </a:rPr>
              <a:t>$roast </a:t>
            </a:r>
            <a:r>
              <a:rPr lang="en-US" sz="2581" dirty="0" smtClean="0"/>
              <a:t>. "&lt;/div&gt;"</a:t>
            </a:r>
          </a:p>
          <a:p>
            <a:pPr>
              <a:buNone/>
            </a:pPr>
            <a:r>
              <a:rPr lang="en-US" sz="2581" dirty="0" smtClean="0"/>
              <a:t>	echo "&lt;div class='description'&gt; " . </a:t>
            </a:r>
            <a:r>
              <a:rPr lang="en-US" sz="2581" dirty="0" smtClean="0">
                <a:solidFill>
                  <a:srgbClr val="D519FF"/>
                </a:solidFill>
              </a:rPr>
              <a:t>$description </a:t>
            </a:r>
            <a:r>
              <a:rPr lang="en-US" sz="2581" dirty="0" smtClean="0"/>
              <a:t>. "&lt;/div&gt;</a:t>
            </a:r>
          </a:p>
          <a:p>
            <a:pPr>
              <a:buNone/>
            </a:pPr>
            <a:r>
              <a:rPr lang="en-US" sz="2581" dirty="0" smtClean="0"/>
              <a:t>	</a:t>
            </a:r>
          </a:p>
          <a:p>
            <a:pPr>
              <a:buNone/>
            </a:pPr>
            <a:r>
              <a:rPr lang="en-US" sz="2581" dirty="0" smtClean="0"/>
              <a:t>	echo "</a:t>
            </a:r>
            <a:r>
              <a:rPr lang="en-US" sz="2581" dirty="0" smtClean="0">
                <a:solidFill>
                  <a:srgbClr val="E40059"/>
                </a:solidFill>
              </a:rPr>
              <a:t>&lt;a </a:t>
            </a:r>
            <a:r>
              <a:rPr lang="en-US" sz="2581" dirty="0" err="1" smtClean="0">
                <a:solidFill>
                  <a:srgbClr val="E40059"/>
                </a:solidFill>
              </a:rPr>
              <a:t>href</a:t>
            </a:r>
            <a:r>
              <a:rPr lang="en-US" sz="2581" dirty="0" smtClean="0"/>
              <a:t>=</a:t>
            </a:r>
            <a:r>
              <a:rPr lang="en-US" sz="2581" dirty="0" smtClean="0">
                <a:solidFill>
                  <a:schemeClr val="accent5"/>
                </a:solidFill>
              </a:rPr>
              <a:t>'</a:t>
            </a:r>
            <a:r>
              <a:rPr lang="en-US" sz="2581" dirty="0" err="1" smtClean="0">
                <a:solidFill>
                  <a:schemeClr val="accent5"/>
                </a:solidFill>
              </a:rPr>
              <a:t>product_delete.php?product_id</a:t>
            </a:r>
            <a:r>
              <a:rPr lang="en-US" sz="2581" dirty="0" smtClean="0">
                <a:solidFill>
                  <a:schemeClr val="accent5"/>
                </a:solidFill>
              </a:rPr>
              <a:t>=$</a:t>
            </a:r>
            <a:r>
              <a:rPr lang="en-US" sz="2581" dirty="0" err="1" smtClean="0">
                <a:solidFill>
                  <a:schemeClr val="accent5"/>
                </a:solidFill>
              </a:rPr>
              <a:t>product_id</a:t>
            </a:r>
            <a:r>
              <a:rPr lang="en-US" sz="2581" dirty="0" smtClean="0"/>
              <a:t>'</a:t>
            </a:r>
            <a:r>
              <a:rPr lang="en-US" sz="2581" dirty="0" smtClean="0">
                <a:solidFill>
                  <a:srgbClr val="E40059"/>
                </a:solidFill>
              </a:rPr>
              <a:t>&gt;</a:t>
            </a:r>
            <a:r>
              <a:rPr lang="en-US" sz="2581" dirty="0" smtClean="0"/>
              <a:t>Delete this record </a:t>
            </a:r>
            <a:r>
              <a:rPr lang="en-US" sz="2581" dirty="0" smtClean="0">
                <a:solidFill>
                  <a:srgbClr val="E40059"/>
                </a:solidFill>
              </a:rPr>
              <a:t>&lt;/a&gt; </a:t>
            </a:r>
            <a:r>
              <a:rPr lang="en-US" sz="2581" dirty="0" smtClean="0">
                <a:solidFill>
                  <a:srgbClr val="000000"/>
                </a:solidFill>
              </a:rPr>
              <a:t>|";</a:t>
            </a: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	</a:t>
            </a:r>
            <a:r>
              <a:rPr lang="en-US" dirty="0" smtClean="0"/>
              <a:t>echo "</a:t>
            </a:r>
            <a:r>
              <a:rPr lang="en-US" dirty="0" smtClean="0">
                <a:solidFill>
                  <a:srgbClr val="E40059"/>
                </a:solidFill>
              </a:rPr>
              <a:t>&lt;a </a:t>
            </a:r>
            <a:r>
              <a:rPr lang="en-US" dirty="0" err="1" smtClean="0">
                <a:solidFill>
                  <a:srgbClr val="E40059"/>
                </a:solidFill>
              </a:rPr>
              <a:t>href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5"/>
                </a:solidFill>
              </a:rPr>
              <a:t>'</a:t>
            </a:r>
            <a:r>
              <a:rPr lang="en-US" dirty="0" err="1" smtClean="0">
                <a:solidFill>
                  <a:schemeClr val="accent5"/>
                </a:solidFill>
              </a:rPr>
              <a:t>product_edit.php?product_id</a:t>
            </a:r>
            <a:r>
              <a:rPr lang="en-US" dirty="0" smtClean="0">
                <a:solidFill>
                  <a:schemeClr val="accent5"/>
                </a:solidFill>
              </a:rPr>
              <a:t>=$</a:t>
            </a:r>
            <a:r>
              <a:rPr lang="en-US" dirty="0" err="1" smtClean="0">
                <a:solidFill>
                  <a:schemeClr val="accent5"/>
                </a:solidFill>
              </a:rPr>
              <a:t>product_id</a:t>
            </a:r>
            <a:r>
              <a:rPr lang="en-US" dirty="0" smtClean="0"/>
              <a:t>'</a:t>
            </a:r>
            <a:r>
              <a:rPr lang="en-US" dirty="0" smtClean="0">
                <a:solidFill>
                  <a:srgbClr val="E40059"/>
                </a:solidFill>
              </a:rPr>
              <a:t>&gt;</a:t>
            </a:r>
            <a:r>
              <a:rPr lang="en-US" dirty="0" smtClean="0"/>
              <a:t>Edit this record</a:t>
            </a:r>
            <a:r>
              <a:rPr lang="en-US" dirty="0" smtClean="0">
                <a:solidFill>
                  <a:srgbClr val="E40059"/>
                </a:solidFill>
              </a:rPr>
              <a:t>&lt;/a&gt;</a:t>
            </a:r>
            <a:r>
              <a:rPr lang="en-US" dirty="0" smtClean="0">
                <a:solidFill>
                  <a:srgbClr val="000000"/>
                </a:solidFill>
              </a:rPr>
              <a:t>";</a:t>
            </a:r>
            <a:r>
              <a:rPr lang="en-US" dirty="0" smtClean="0"/>
              <a:t>		</a:t>
            </a:r>
          </a:p>
          <a:p>
            <a:pPr>
              <a:buNone/>
            </a:pPr>
            <a:r>
              <a:rPr lang="en-US" sz="2571" dirty="0" smtClean="0"/>
              <a:t>	echo "&lt;/div&gt;";	</a:t>
            </a:r>
          </a:p>
          <a:p>
            <a:pPr>
              <a:buNone/>
            </a:pPr>
            <a:r>
              <a:rPr lang="en-US" sz="2571" dirty="0" smtClean="0">
                <a:solidFill>
                  <a:srgbClr val="E40059"/>
                </a:solidFill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data,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product_edit.php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product_id</a:t>
            </a:r>
            <a:r>
              <a:rPr lang="en-US" dirty="0" smtClean="0"/>
              <a:t>=$_</a:t>
            </a:r>
            <a:r>
              <a:rPr lang="en-US" dirty="0" err="1" smtClean="0"/>
              <a:t>GET['product_id</a:t>
            </a:r>
            <a:r>
              <a:rPr lang="en-US" dirty="0" smtClean="0"/>
              <a:t>'];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D519FF"/>
                </a:solidFill>
              </a:rPr>
              <a:t>$</a:t>
            </a:r>
            <a:r>
              <a:rPr lang="en-US" dirty="0" err="1" smtClean="0">
                <a:solidFill>
                  <a:srgbClr val="D519FF"/>
                </a:solidFill>
              </a:rPr>
              <a:t>sql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accent5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E40059"/>
                </a:solidFill>
              </a:rPr>
              <a:t>company, type, roast, description 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smtClean="0">
                <a:solidFill>
                  <a:srgbClr val="005BD3"/>
                </a:solidFill>
              </a:rPr>
              <a:t>FROM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E40059"/>
                </a:solidFill>
              </a:rPr>
              <a:t>product 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smtClean="0">
                <a:solidFill>
                  <a:srgbClr val="005BD3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E40059"/>
                </a:solidFill>
              </a:rPr>
              <a:t>product_id</a:t>
            </a:r>
            <a:r>
              <a:rPr lang="en-US" dirty="0" smtClean="0"/>
              <a:t>='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product_id</a:t>
            </a:r>
            <a:r>
              <a:rPr lang="en-US" dirty="0" smtClean="0"/>
              <a:t>'";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D519FF"/>
                </a:solidFill>
              </a:rPr>
              <a:t> $result </a:t>
            </a:r>
            <a:r>
              <a:rPr lang="en-US" dirty="0" smtClean="0"/>
              <a:t>= </a:t>
            </a:r>
            <a:r>
              <a:rPr lang="en-US" dirty="0" err="1" smtClean="0"/>
              <a:t>mysqli_query($link</a:t>
            </a:r>
            <a:r>
              <a:rPr lang="en-US" dirty="0" smtClean="0"/>
              <a:t>, $</a:t>
            </a:r>
            <a:r>
              <a:rPr lang="en-US" dirty="0" err="1" smtClean="0"/>
              <a:t>sql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E40059"/>
                </a:solidFill>
              </a:rPr>
              <a:t>if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D519FF"/>
                </a:solidFill>
              </a:rPr>
              <a:t>!$result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E40059"/>
                </a:solidFill>
              </a:rPr>
              <a:t> { 	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D519FF"/>
                </a:solidFill>
              </a:rPr>
              <a:t>$error </a:t>
            </a:r>
            <a:r>
              <a:rPr lang="en-US" dirty="0" smtClean="0"/>
              <a:t>= 'Error: ' . </a:t>
            </a:r>
            <a:r>
              <a:rPr lang="en-US" dirty="0" err="1" smtClean="0"/>
              <a:t>mysqli_error($link</a:t>
            </a:r>
            <a:r>
              <a:rPr lang="en-US" dirty="0" smtClean="0"/>
              <a:t>);	</a:t>
            </a:r>
          </a:p>
          <a:p>
            <a:pPr>
              <a:buNone/>
            </a:pPr>
            <a:r>
              <a:rPr lang="en-US" dirty="0" smtClean="0"/>
              <a:t>			echo </a:t>
            </a:r>
            <a:r>
              <a:rPr lang="en-US" dirty="0" smtClean="0">
                <a:solidFill>
                  <a:srgbClr val="D519FF"/>
                </a:solidFill>
              </a:rPr>
              <a:t>$error</a:t>
            </a:r>
            <a:r>
              <a:rPr lang="en-US" dirty="0" smtClean="0"/>
              <a:t>; 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5BD3"/>
                </a:solidFill>
              </a:rPr>
              <a:t>exit();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E40059"/>
                </a:solidFill>
              </a:rPr>
              <a:t>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D519FF"/>
                </a:solidFill>
              </a:rPr>
              <a:t>$recording</a:t>
            </a:r>
            <a:r>
              <a:rPr lang="en-US" dirty="0" smtClean="0"/>
              <a:t>=</a:t>
            </a:r>
            <a:r>
              <a:rPr lang="en-US" dirty="0" err="1" smtClean="0"/>
              <a:t>mysqli_fetch_array($result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data,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1600" dirty="0" err="1" smtClean="0">
                <a:solidFill>
                  <a:schemeClr val="accent2"/>
                </a:solidFill>
              </a:rPr>
              <a:t>product_edit.php</a:t>
            </a:r>
            <a:endParaRPr lang="en-US" sz="1059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1059" dirty="0" smtClean="0"/>
              <a:t>	$</a:t>
            </a:r>
            <a:r>
              <a:rPr lang="en-US" sz="1059" dirty="0" err="1" smtClean="0"/>
              <a:t>prodcuct_id</a:t>
            </a:r>
            <a:r>
              <a:rPr lang="en-US" sz="1059" dirty="0" smtClean="0"/>
              <a:t>=$_</a:t>
            </a:r>
            <a:r>
              <a:rPr lang="en-US" sz="1059" dirty="0" err="1" smtClean="0"/>
              <a:t>GET['product_id</a:t>
            </a:r>
            <a:r>
              <a:rPr lang="en-US" sz="1059" dirty="0" smtClean="0"/>
              <a:t>'];</a:t>
            </a:r>
          </a:p>
          <a:p>
            <a:pPr>
              <a:buNone/>
            </a:pPr>
            <a:r>
              <a:rPr lang="en-US" sz="1059" dirty="0" smtClean="0"/>
              <a:t>	$</a:t>
            </a:r>
            <a:r>
              <a:rPr lang="en-US" sz="1059" dirty="0" err="1" smtClean="0"/>
              <a:t>sql</a:t>
            </a:r>
            <a:r>
              <a:rPr lang="en-US" sz="1059" dirty="0" smtClean="0"/>
              <a:t>="SELECT company, type, roast, description </a:t>
            </a:r>
          </a:p>
          <a:p>
            <a:pPr>
              <a:buNone/>
            </a:pPr>
            <a:r>
              <a:rPr lang="en-US" sz="1059" dirty="0" smtClean="0"/>
              <a:t>				FROM  product </a:t>
            </a:r>
          </a:p>
          <a:p>
            <a:pPr>
              <a:buNone/>
            </a:pPr>
            <a:r>
              <a:rPr lang="en-US" sz="1059" dirty="0" smtClean="0"/>
              <a:t>				WHERE </a:t>
            </a:r>
            <a:r>
              <a:rPr lang="en-US" sz="1059" dirty="0" err="1" smtClean="0"/>
              <a:t>product_id</a:t>
            </a:r>
            <a:r>
              <a:rPr lang="en-US" sz="1059" dirty="0" smtClean="0"/>
              <a:t>='$</a:t>
            </a:r>
            <a:r>
              <a:rPr lang="en-US" sz="1059" dirty="0" err="1" smtClean="0"/>
              <a:t>product_id</a:t>
            </a:r>
            <a:r>
              <a:rPr lang="en-US" sz="1059" dirty="0" smtClean="0"/>
              <a:t>'";</a:t>
            </a:r>
          </a:p>
          <a:p>
            <a:pPr>
              <a:buNone/>
            </a:pPr>
            <a:r>
              <a:rPr lang="en-US" sz="1059" dirty="0" smtClean="0"/>
              <a:t>	 $result = </a:t>
            </a:r>
            <a:r>
              <a:rPr lang="en-US" sz="1059" dirty="0" err="1" smtClean="0"/>
              <a:t>mysqli_query($link</a:t>
            </a:r>
            <a:r>
              <a:rPr lang="en-US" sz="1059" dirty="0" smtClean="0"/>
              <a:t>, $</a:t>
            </a:r>
            <a:r>
              <a:rPr lang="en-US" sz="1059" dirty="0" err="1" smtClean="0"/>
              <a:t>sql</a:t>
            </a:r>
            <a:r>
              <a:rPr lang="en-US" sz="1059" dirty="0" smtClean="0"/>
              <a:t>);</a:t>
            </a:r>
          </a:p>
          <a:p>
            <a:pPr>
              <a:buNone/>
            </a:pPr>
            <a:r>
              <a:rPr lang="en-US" sz="1059" dirty="0" smtClean="0"/>
              <a:t>	if (!$result) { 	</a:t>
            </a:r>
          </a:p>
          <a:p>
            <a:pPr>
              <a:buNone/>
            </a:pPr>
            <a:r>
              <a:rPr lang="en-US" sz="1059" dirty="0" smtClean="0"/>
              <a:t>			$error = 'Error: ' . </a:t>
            </a:r>
            <a:r>
              <a:rPr lang="en-US" sz="1059" dirty="0" err="1" smtClean="0"/>
              <a:t>mysqli_error($link</a:t>
            </a:r>
            <a:r>
              <a:rPr lang="en-US" sz="1059" dirty="0" smtClean="0"/>
              <a:t>);	</a:t>
            </a:r>
          </a:p>
          <a:p>
            <a:pPr>
              <a:buNone/>
            </a:pPr>
            <a:r>
              <a:rPr lang="en-US" sz="1059" dirty="0" smtClean="0"/>
              <a:t>			echo $error; 	</a:t>
            </a:r>
          </a:p>
          <a:p>
            <a:pPr>
              <a:buNone/>
            </a:pPr>
            <a:r>
              <a:rPr lang="en-US" sz="1059" dirty="0" smtClean="0"/>
              <a:t>	exit();</a:t>
            </a:r>
          </a:p>
          <a:p>
            <a:pPr>
              <a:buNone/>
            </a:pPr>
            <a:r>
              <a:rPr lang="en-US" sz="1059" dirty="0" smtClean="0"/>
              <a:t>	}</a:t>
            </a:r>
          </a:p>
          <a:p>
            <a:pPr>
              <a:buNone/>
            </a:pPr>
            <a:r>
              <a:rPr lang="en-US" sz="1059" dirty="0" smtClean="0"/>
              <a:t>	$recording=</a:t>
            </a:r>
            <a:r>
              <a:rPr lang="en-US" sz="1059" dirty="0" err="1" smtClean="0"/>
              <a:t>mysqli_fetch_array($result</a:t>
            </a:r>
            <a:r>
              <a:rPr lang="en-US" sz="1059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$company</a:t>
            </a:r>
            <a:r>
              <a:rPr lang="en-US" sz="2400" dirty="0" smtClean="0"/>
              <a:t>=</a:t>
            </a:r>
            <a:r>
              <a:rPr lang="en-US" sz="2400" dirty="0" err="1" smtClean="0">
                <a:solidFill>
                  <a:schemeClr val="accent5"/>
                </a:solidFill>
              </a:rPr>
              <a:t>htmlspecialchars</a:t>
            </a:r>
            <a:r>
              <a:rPr lang="en-US" sz="2400" dirty="0" err="1" smtClean="0"/>
              <a:t>($recording['company</a:t>
            </a:r>
            <a:r>
              <a:rPr lang="en-US" sz="2400" dirty="0" smtClean="0"/>
              <a:t>'], ENT_QUOTES, 'UTF-8');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D519FF"/>
                </a:solidFill>
              </a:rPr>
              <a:t>$type </a:t>
            </a:r>
            <a:r>
              <a:rPr lang="en-US" sz="2400" dirty="0" smtClean="0"/>
              <a:t>= </a:t>
            </a:r>
            <a:r>
              <a:rPr lang="en-US" sz="2400" dirty="0" err="1" smtClean="0">
                <a:solidFill>
                  <a:srgbClr val="005BD3"/>
                </a:solidFill>
              </a:rPr>
              <a:t>htmlspecialchars</a:t>
            </a:r>
            <a:r>
              <a:rPr lang="en-US" sz="2400" dirty="0" err="1" smtClean="0"/>
              <a:t>($recording['type</a:t>
            </a:r>
            <a:r>
              <a:rPr lang="en-US" sz="2400" dirty="0" smtClean="0"/>
              <a:t>'], ENT_QUOTES, 'UTF-8');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D519FF"/>
                </a:solidFill>
              </a:rPr>
              <a:t>$roast </a:t>
            </a:r>
            <a:r>
              <a:rPr lang="en-US" sz="2400" dirty="0" smtClean="0"/>
              <a:t>= </a:t>
            </a:r>
            <a:r>
              <a:rPr lang="en-US" sz="2400" dirty="0" err="1" smtClean="0">
                <a:solidFill>
                  <a:srgbClr val="005BD3"/>
                </a:solidFill>
              </a:rPr>
              <a:t>htmlspecialchars</a:t>
            </a:r>
            <a:r>
              <a:rPr lang="en-US" sz="2400" dirty="0" err="1" smtClean="0"/>
              <a:t>($recording['roast</a:t>
            </a:r>
            <a:r>
              <a:rPr lang="en-US" sz="2400" dirty="0" smtClean="0"/>
              <a:t>'], ENT_QUOTES, 'UTF-8');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D519FF"/>
                </a:solidFill>
              </a:rPr>
              <a:t>$description </a:t>
            </a:r>
            <a:r>
              <a:rPr lang="en-US" sz="2400" dirty="0" smtClean="0"/>
              <a:t>= </a:t>
            </a:r>
            <a:r>
              <a:rPr lang="en-US" sz="2400" dirty="0" err="1" smtClean="0">
                <a:solidFill>
                  <a:srgbClr val="005BD3"/>
                </a:solidFill>
              </a:rPr>
              <a:t>htmlspecialchars</a:t>
            </a:r>
            <a:r>
              <a:rPr lang="en-US" sz="2400" dirty="0" err="1" smtClean="0"/>
              <a:t>($recording['description</a:t>
            </a:r>
            <a:r>
              <a:rPr lang="en-US" sz="2400" dirty="0" smtClean="0"/>
              <a:t>'], ENT_QUOTES, 'UTF-8');</a:t>
            </a:r>
          </a:p>
          <a:p>
            <a:pPr>
              <a:buNone/>
            </a:pPr>
            <a:r>
              <a:rPr lang="en-US" sz="2400" dirty="0" smtClean="0"/>
              <a:t>?&gt;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8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Editing data, cont. </a:t>
            </a:r>
            <a:br>
              <a:rPr lang="en-US" dirty="0" smtClean="0"/>
            </a:br>
            <a:r>
              <a:rPr lang="en-US" dirty="0" smtClean="0"/>
              <a:t>(Back to HTML Forms!)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890"/>
            <a:ext cx="8229600" cy="531239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product_edit.php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E40059"/>
                </a:solidFill>
              </a:rPr>
              <a:t>&lt;form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action</a:t>
            </a:r>
            <a:r>
              <a:rPr lang="en-US" dirty="0" smtClean="0"/>
              <a:t>="</a:t>
            </a:r>
            <a:r>
              <a:rPr lang="en-US" dirty="0" err="1" smtClean="0"/>
              <a:t>product_edit_result.php</a:t>
            </a:r>
            <a:r>
              <a:rPr lang="en-US" dirty="0" smtClean="0"/>
              <a:t>" </a:t>
            </a:r>
            <a:r>
              <a:rPr lang="en-US" dirty="0" smtClean="0">
                <a:solidFill>
                  <a:srgbClr val="D519FF"/>
                </a:solidFill>
              </a:rPr>
              <a:t>method</a:t>
            </a:r>
            <a:r>
              <a:rPr lang="en-US" dirty="0" smtClean="0"/>
              <a:t>="get"</a:t>
            </a:r>
            <a:r>
              <a:rPr lang="en-US" dirty="0" smtClean="0">
                <a:solidFill>
                  <a:srgbClr val="E40059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/>
              <a:t>	Company</a:t>
            </a:r>
            <a:r>
              <a:rPr lang="en-US" dirty="0" smtClean="0">
                <a:solidFill>
                  <a:srgbClr val="E40059"/>
                </a:solidFill>
              </a:rPr>
              <a:t>: &lt;input</a:t>
            </a:r>
            <a:r>
              <a:rPr lang="en-US" dirty="0" smtClean="0">
                <a:solidFill>
                  <a:srgbClr val="D519FF"/>
                </a:solidFill>
              </a:rPr>
              <a:t> type</a:t>
            </a:r>
            <a:r>
              <a:rPr lang="en-US" dirty="0" smtClean="0"/>
              <a:t>="text" </a:t>
            </a:r>
            <a:r>
              <a:rPr lang="en-US" dirty="0" smtClean="0">
                <a:solidFill>
                  <a:srgbClr val="D519FF"/>
                </a:solidFill>
              </a:rPr>
              <a:t>name</a:t>
            </a:r>
            <a:r>
              <a:rPr lang="en-US" dirty="0" smtClean="0"/>
              <a:t>="company" </a:t>
            </a:r>
          </a:p>
          <a:p>
            <a:pPr lvl="1">
              <a:buNone/>
            </a:pPr>
            <a:r>
              <a:rPr lang="en-US" dirty="0" smtClean="0"/>
              <a:t>				</a:t>
            </a:r>
            <a:r>
              <a:rPr lang="en-US" dirty="0" smtClean="0">
                <a:solidFill>
                  <a:srgbClr val="D519FF"/>
                </a:solidFill>
              </a:rPr>
              <a:t>value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E40059"/>
                </a:solidFill>
              </a:rPr>
              <a:t>&lt;?</a:t>
            </a:r>
            <a:r>
              <a:rPr lang="en-US" dirty="0" err="1" smtClean="0">
                <a:solidFill>
                  <a:srgbClr val="E40059"/>
                </a:solidFill>
              </a:rPr>
              <a:t>php</a:t>
            </a:r>
            <a:r>
              <a:rPr lang="en-US" dirty="0" smtClean="0">
                <a:solidFill>
                  <a:srgbClr val="E40059"/>
                </a:solidFill>
              </a:rPr>
              <a:t> </a:t>
            </a:r>
            <a:r>
              <a:rPr lang="en-US" dirty="0" smtClean="0"/>
              <a:t>echo </a:t>
            </a:r>
            <a:r>
              <a:rPr lang="en-US" dirty="0" smtClean="0">
                <a:solidFill>
                  <a:srgbClr val="D519FF"/>
                </a:solidFill>
              </a:rPr>
              <a:t>$company </a:t>
            </a:r>
            <a:r>
              <a:rPr lang="en-US" dirty="0" smtClean="0">
                <a:solidFill>
                  <a:srgbClr val="E40059"/>
                </a:solidFill>
              </a:rPr>
              <a:t>?&gt;</a:t>
            </a:r>
            <a:r>
              <a:rPr lang="en-US" dirty="0" smtClean="0"/>
              <a:t>"</a:t>
            </a:r>
            <a:r>
              <a:rPr lang="en-US" dirty="0" smtClean="0">
                <a:solidFill>
                  <a:srgbClr val="E40059"/>
                </a:solidFill>
              </a:rPr>
              <a:t>/&gt;&lt;</a:t>
            </a:r>
            <a:r>
              <a:rPr lang="en-US" dirty="0" err="1" smtClean="0">
                <a:solidFill>
                  <a:srgbClr val="E40059"/>
                </a:solidFill>
              </a:rPr>
              <a:t>br</a:t>
            </a:r>
            <a:r>
              <a:rPr lang="en-US" dirty="0" smtClean="0">
                <a:solidFill>
                  <a:srgbClr val="E40059"/>
                </a:solidFill>
              </a:rPr>
              <a:t>/&gt;</a:t>
            </a:r>
          </a:p>
          <a:p>
            <a:pPr lvl="1">
              <a:buNone/>
            </a:pPr>
            <a:r>
              <a:rPr lang="en-US" dirty="0" smtClean="0"/>
              <a:t>Type: </a:t>
            </a:r>
            <a:r>
              <a:rPr lang="en-US" dirty="0" smtClean="0">
                <a:solidFill>
                  <a:srgbClr val="E40059"/>
                </a:solidFill>
              </a:rPr>
              <a:t>&lt;input </a:t>
            </a:r>
            <a:r>
              <a:rPr lang="en-US" dirty="0" smtClean="0">
                <a:solidFill>
                  <a:srgbClr val="D519FF"/>
                </a:solidFill>
              </a:rPr>
              <a:t>type</a:t>
            </a:r>
            <a:r>
              <a:rPr lang="en-US" dirty="0" smtClean="0"/>
              <a:t>="text"</a:t>
            </a:r>
            <a:r>
              <a:rPr lang="en-US" dirty="0" smtClean="0">
                <a:solidFill>
                  <a:srgbClr val="D519FF"/>
                </a:solidFill>
              </a:rPr>
              <a:t> name</a:t>
            </a:r>
            <a:r>
              <a:rPr lang="en-US" dirty="0" smtClean="0"/>
              <a:t>="type"</a:t>
            </a:r>
          </a:p>
          <a:p>
            <a:pPr lvl="1">
              <a:buNone/>
            </a:pPr>
            <a:r>
              <a:rPr lang="en-US" dirty="0" smtClean="0"/>
              <a:t>				</a:t>
            </a:r>
            <a:r>
              <a:rPr lang="en-US" dirty="0" smtClean="0">
                <a:solidFill>
                  <a:srgbClr val="D519FF"/>
                </a:solidFill>
              </a:rPr>
              <a:t>value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E40059"/>
                </a:solidFill>
              </a:rPr>
              <a:t>&lt;?</a:t>
            </a:r>
            <a:r>
              <a:rPr lang="en-US" dirty="0" err="1" smtClean="0">
                <a:solidFill>
                  <a:srgbClr val="E40059"/>
                </a:solidFill>
              </a:rPr>
              <a:t>php</a:t>
            </a:r>
            <a:r>
              <a:rPr lang="en-US" dirty="0" smtClean="0">
                <a:solidFill>
                  <a:srgbClr val="E40059"/>
                </a:solidFill>
              </a:rPr>
              <a:t> </a:t>
            </a:r>
            <a:r>
              <a:rPr lang="en-US" dirty="0" smtClean="0"/>
              <a:t>echo </a:t>
            </a:r>
            <a:r>
              <a:rPr lang="en-US" dirty="0" smtClean="0">
                <a:solidFill>
                  <a:srgbClr val="D519FF"/>
                </a:solidFill>
              </a:rPr>
              <a:t>$type </a:t>
            </a:r>
            <a:r>
              <a:rPr lang="en-US" dirty="0" smtClean="0">
                <a:solidFill>
                  <a:srgbClr val="E40059"/>
                </a:solidFill>
              </a:rPr>
              <a:t>?&gt;</a:t>
            </a:r>
            <a:r>
              <a:rPr lang="en-US" dirty="0" smtClean="0"/>
              <a:t>"</a:t>
            </a:r>
            <a:r>
              <a:rPr lang="en-US" dirty="0" smtClean="0">
                <a:solidFill>
                  <a:srgbClr val="E40059"/>
                </a:solidFill>
              </a:rPr>
              <a:t>/&gt;&lt;</a:t>
            </a:r>
            <a:r>
              <a:rPr lang="en-US" dirty="0" err="1" smtClean="0">
                <a:solidFill>
                  <a:srgbClr val="E40059"/>
                </a:solidFill>
              </a:rPr>
              <a:t>br</a:t>
            </a:r>
            <a:r>
              <a:rPr lang="en-US" dirty="0" smtClean="0">
                <a:solidFill>
                  <a:srgbClr val="E40059"/>
                </a:solidFill>
              </a:rPr>
              <a:t>/&gt;</a:t>
            </a:r>
          </a:p>
          <a:p>
            <a:pPr lvl="1">
              <a:buNone/>
            </a:pPr>
            <a:r>
              <a:rPr lang="en-US" dirty="0" smtClean="0"/>
              <a:t>Roast:</a:t>
            </a:r>
          </a:p>
          <a:p>
            <a:pPr lvl="1">
              <a:buNone/>
            </a:pPr>
            <a:r>
              <a:rPr lang="en-US" dirty="0" smtClean="0">
                <a:solidFill>
                  <a:srgbClr val="E40059"/>
                </a:solidFill>
              </a:rPr>
              <a:t>&lt;input </a:t>
            </a:r>
            <a:r>
              <a:rPr lang="en-US" dirty="0" smtClean="0">
                <a:solidFill>
                  <a:srgbClr val="D519FF"/>
                </a:solidFill>
              </a:rPr>
              <a:t>type</a:t>
            </a:r>
            <a:r>
              <a:rPr lang="en-US" dirty="0" smtClean="0"/>
              <a:t>="radio" </a:t>
            </a:r>
            <a:r>
              <a:rPr lang="en-US" dirty="0" smtClean="0">
                <a:solidFill>
                  <a:srgbClr val="D519FF"/>
                </a:solidFill>
              </a:rPr>
              <a:t>name</a:t>
            </a:r>
            <a:r>
              <a:rPr lang="en-US" dirty="0" smtClean="0"/>
              <a:t>="roast" </a:t>
            </a:r>
            <a:r>
              <a:rPr lang="en-US" dirty="0" smtClean="0">
                <a:solidFill>
                  <a:srgbClr val="D519FF"/>
                </a:solidFill>
              </a:rPr>
              <a:t>value</a:t>
            </a:r>
            <a:r>
              <a:rPr lang="en-US" dirty="0" smtClean="0"/>
              <a:t>="light"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E40059"/>
                </a:solidFill>
              </a:rPr>
              <a:t>&lt;?</a:t>
            </a:r>
            <a:r>
              <a:rPr lang="en-US" dirty="0" err="1" smtClean="0">
                <a:solidFill>
                  <a:srgbClr val="E40059"/>
                </a:solidFill>
              </a:rPr>
              <a:t>php</a:t>
            </a:r>
            <a:r>
              <a:rPr lang="en-US" dirty="0" smtClean="0">
                <a:solidFill>
                  <a:srgbClr val="E40059"/>
                </a:solidFill>
              </a:rPr>
              <a:t> </a:t>
            </a:r>
            <a:r>
              <a:rPr lang="en-US" dirty="0" smtClean="0"/>
              <a:t>if (</a:t>
            </a:r>
            <a:r>
              <a:rPr lang="en-US" dirty="0" smtClean="0">
                <a:solidFill>
                  <a:srgbClr val="D519FF"/>
                </a:solidFill>
              </a:rPr>
              <a:t>$roast</a:t>
            </a:r>
            <a:r>
              <a:rPr lang="en-US" dirty="0" smtClean="0"/>
              <a:t>=="light") echo "checked='checked'"</a:t>
            </a:r>
            <a:r>
              <a:rPr lang="en-US" dirty="0" smtClean="0">
                <a:solidFill>
                  <a:srgbClr val="E40059"/>
                </a:solidFill>
              </a:rPr>
              <a:t> ?&gt;&gt;</a:t>
            </a:r>
          </a:p>
          <a:p>
            <a:pPr lvl="1">
              <a:buNone/>
            </a:pPr>
            <a:r>
              <a:rPr lang="en-US" dirty="0" smtClean="0"/>
              <a:t>				Light</a:t>
            </a:r>
            <a:r>
              <a:rPr lang="en-US" dirty="0" smtClean="0">
                <a:solidFill>
                  <a:srgbClr val="E40059"/>
                </a:solidFill>
              </a:rPr>
              <a:t>&lt;/input&gt;</a:t>
            </a:r>
          </a:p>
          <a:p>
            <a:pPr lvl="1">
              <a:buNone/>
            </a:pPr>
            <a:r>
              <a:rPr lang="en-US" dirty="0" smtClean="0">
                <a:solidFill>
                  <a:srgbClr val="E40059"/>
                </a:solidFill>
              </a:rPr>
              <a:t>&lt;input </a:t>
            </a:r>
            <a:r>
              <a:rPr lang="en-US" dirty="0" smtClean="0">
                <a:solidFill>
                  <a:srgbClr val="D519FF"/>
                </a:solidFill>
              </a:rPr>
              <a:t>type</a:t>
            </a:r>
            <a:r>
              <a:rPr lang="en-US" dirty="0" smtClean="0"/>
              <a:t>="radio" </a:t>
            </a:r>
            <a:r>
              <a:rPr lang="en-US" dirty="0" smtClean="0">
                <a:solidFill>
                  <a:srgbClr val="D519FF"/>
                </a:solidFill>
              </a:rPr>
              <a:t>name</a:t>
            </a:r>
            <a:r>
              <a:rPr lang="en-US" dirty="0" smtClean="0"/>
              <a:t>="roast" </a:t>
            </a:r>
            <a:r>
              <a:rPr lang="en-US" dirty="0" smtClean="0">
                <a:solidFill>
                  <a:srgbClr val="D519FF"/>
                </a:solidFill>
              </a:rPr>
              <a:t>value</a:t>
            </a:r>
            <a:r>
              <a:rPr lang="en-US" dirty="0" smtClean="0"/>
              <a:t>="medium"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E40059"/>
                </a:solidFill>
              </a:rPr>
              <a:t>&lt;?</a:t>
            </a:r>
            <a:r>
              <a:rPr lang="en-US" dirty="0" err="1" smtClean="0">
                <a:solidFill>
                  <a:srgbClr val="E40059"/>
                </a:solidFill>
              </a:rPr>
              <a:t>php</a:t>
            </a:r>
            <a:r>
              <a:rPr lang="en-US" dirty="0" smtClean="0">
                <a:solidFill>
                  <a:srgbClr val="E40059"/>
                </a:solidFill>
              </a:rPr>
              <a:t> </a:t>
            </a:r>
            <a:r>
              <a:rPr lang="en-US" dirty="0" smtClean="0"/>
              <a:t>if (</a:t>
            </a:r>
            <a:r>
              <a:rPr lang="en-US" dirty="0" smtClean="0">
                <a:solidFill>
                  <a:srgbClr val="D519FF"/>
                </a:solidFill>
              </a:rPr>
              <a:t>$roast</a:t>
            </a:r>
            <a:r>
              <a:rPr lang="en-US" dirty="0" smtClean="0"/>
              <a:t>=="medium") echo "checked='checked'"</a:t>
            </a:r>
            <a:r>
              <a:rPr lang="en-US" dirty="0" smtClean="0">
                <a:solidFill>
                  <a:srgbClr val="E40059"/>
                </a:solidFill>
              </a:rPr>
              <a:t> ?&gt;&gt;</a:t>
            </a:r>
          </a:p>
          <a:p>
            <a:pPr lvl="1">
              <a:buNone/>
            </a:pPr>
            <a:r>
              <a:rPr lang="en-US" dirty="0" smtClean="0"/>
              <a:t>				Medium</a:t>
            </a:r>
            <a:r>
              <a:rPr lang="en-US" dirty="0" smtClean="0">
                <a:solidFill>
                  <a:schemeClr val="accent2"/>
                </a:solidFill>
              </a:rPr>
              <a:t>&lt;/input&gt;</a:t>
            </a:r>
          </a:p>
          <a:p>
            <a:pPr lvl="1">
              <a:buNone/>
            </a:pPr>
            <a:r>
              <a:rPr lang="en-US" dirty="0" smtClean="0">
                <a:solidFill>
                  <a:srgbClr val="E40059"/>
                </a:solidFill>
              </a:rPr>
              <a:t>&lt;input </a:t>
            </a:r>
            <a:r>
              <a:rPr lang="en-US" dirty="0" smtClean="0">
                <a:solidFill>
                  <a:srgbClr val="D519FF"/>
                </a:solidFill>
              </a:rPr>
              <a:t>type</a:t>
            </a:r>
            <a:r>
              <a:rPr lang="en-US" dirty="0" smtClean="0"/>
              <a:t>="radio" </a:t>
            </a:r>
            <a:r>
              <a:rPr lang="en-US" dirty="0" smtClean="0">
                <a:solidFill>
                  <a:srgbClr val="D519FF"/>
                </a:solidFill>
              </a:rPr>
              <a:t>name</a:t>
            </a:r>
            <a:r>
              <a:rPr lang="en-US" dirty="0" smtClean="0"/>
              <a:t>="roast" </a:t>
            </a:r>
            <a:r>
              <a:rPr lang="en-US" dirty="0" smtClean="0">
                <a:solidFill>
                  <a:srgbClr val="D519FF"/>
                </a:solidFill>
              </a:rPr>
              <a:t>value</a:t>
            </a:r>
            <a:r>
              <a:rPr lang="en-US" dirty="0" smtClean="0"/>
              <a:t>="dark" 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E40059"/>
                </a:solidFill>
              </a:rPr>
              <a:t>&lt;?</a:t>
            </a:r>
            <a:r>
              <a:rPr lang="en-US" dirty="0" err="1" smtClean="0">
                <a:solidFill>
                  <a:srgbClr val="E40059"/>
                </a:solidFill>
              </a:rPr>
              <a:t>php</a:t>
            </a:r>
            <a:r>
              <a:rPr lang="en-US" dirty="0" smtClean="0">
                <a:solidFill>
                  <a:srgbClr val="E40059"/>
                </a:solidFill>
              </a:rPr>
              <a:t> </a:t>
            </a:r>
            <a:r>
              <a:rPr lang="en-US" dirty="0" smtClean="0"/>
              <a:t>if (</a:t>
            </a:r>
            <a:r>
              <a:rPr lang="en-US" dirty="0" smtClean="0">
                <a:solidFill>
                  <a:srgbClr val="D519FF"/>
                </a:solidFill>
              </a:rPr>
              <a:t>$roast</a:t>
            </a:r>
            <a:r>
              <a:rPr lang="en-US" dirty="0" smtClean="0"/>
              <a:t>=="dark") echo "checked='checked'"</a:t>
            </a:r>
            <a:r>
              <a:rPr lang="en-US" dirty="0" smtClean="0">
                <a:solidFill>
                  <a:srgbClr val="E40059"/>
                </a:solidFill>
              </a:rPr>
              <a:t> ?&gt;&gt;</a:t>
            </a:r>
          </a:p>
          <a:p>
            <a:pPr lvl="1">
              <a:buNone/>
            </a:pPr>
            <a:r>
              <a:rPr lang="en-US" dirty="0" smtClean="0"/>
              <a:t>				Dark</a:t>
            </a:r>
            <a:r>
              <a:rPr lang="en-US" dirty="0" smtClean="0">
                <a:solidFill>
                  <a:srgbClr val="E40059"/>
                </a:solidFill>
              </a:rPr>
              <a:t>&lt;/input&gt;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Editing data, cont. </a:t>
            </a:r>
            <a:br>
              <a:rPr lang="en-US" dirty="0" smtClean="0"/>
            </a:br>
            <a:r>
              <a:rPr lang="en-US" dirty="0" smtClean="0"/>
              <a:t>(Back to HTML Forms!)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110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548" dirty="0" err="1" smtClean="0">
                <a:solidFill>
                  <a:srgbClr val="E40059"/>
                </a:solidFill>
              </a:rPr>
              <a:t>product_edit.php</a:t>
            </a:r>
            <a:endParaRPr lang="en-US" sz="1548" dirty="0" smtClean="0">
              <a:solidFill>
                <a:srgbClr val="E40059"/>
              </a:solidFill>
            </a:endParaRPr>
          </a:p>
          <a:p>
            <a:pPr lvl="1">
              <a:buNone/>
            </a:pPr>
            <a:r>
              <a:rPr lang="en-US" sz="1059" dirty="0" smtClean="0"/>
              <a:t>&lt;form action="</a:t>
            </a:r>
            <a:r>
              <a:rPr lang="en-US" sz="1059" dirty="0" err="1" smtClean="0"/>
              <a:t>product_edit_result.php</a:t>
            </a:r>
            <a:r>
              <a:rPr lang="en-US" sz="1059" dirty="0" smtClean="0"/>
              <a:t>" method="get"&gt;</a:t>
            </a:r>
          </a:p>
          <a:p>
            <a:pPr lvl="1">
              <a:buNone/>
            </a:pPr>
            <a:r>
              <a:rPr lang="en-US" sz="1059" dirty="0" smtClean="0"/>
              <a:t>	Company: &lt;input type="text" name="company" </a:t>
            </a:r>
          </a:p>
          <a:p>
            <a:pPr lvl="1">
              <a:buNone/>
            </a:pPr>
            <a:r>
              <a:rPr lang="en-US" sz="1059" dirty="0" smtClean="0"/>
              <a:t>				value="&lt;?</a:t>
            </a:r>
            <a:r>
              <a:rPr lang="en-US" sz="1059" dirty="0" err="1" smtClean="0"/>
              <a:t>php</a:t>
            </a:r>
            <a:r>
              <a:rPr lang="en-US" sz="1059" dirty="0" smtClean="0"/>
              <a:t> echo $company ?&gt;"/&gt;&lt;</a:t>
            </a:r>
            <a:r>
              <a:rPr lang="en-US" sz="1059" dirty="0" err="1" smtClean="0"/>
              <a:t>br</a:t>
            </a:r>
            <a:r>
              <a:rPr lang="en-US" sz="1059" dirty="0" smtClean="0"/>
              <a:t>/&gt;</a:t>
            </a:r>
          </a:p>
          <a:p>
            <a:pPr lvl="1">
              <a:buNone/>
            </a:pPr>
            <a:r>
              <a:rPr lang="en-US" sz="1059" dirty="0" smtClean="0"/>
              <a:t>	Type: &lt;input type="text" name="type"</a:t>
            </a:r>
          </a:p>
          <a:p>
            <a:pPr lvl="1">
              <a:buNone/>
            </a:pPr>
            <a:r>
              <a:rPr lang="en-US" sz="1059" dirty="0" smtClean="0"/>
              <a:t>				value="&lt;?</a:t>
            </a:r>
            <a:r>
              <a:rPr lang="en-US" sz="1059" dirty="0" err="1" smtClean="0"/>
              <a:t>php</a:t>
            </a:r>
            <a:r>
              <a:rPr lang="en-US" sz="1059" dirty="0" smtClean="0"/>
              <a:t> echo $type ?&gt;"/&gt;&lt;</a:t>
            </a:r>
            <a:r>
              <a:rPr lang="en-US" sz="1059" dirty="0" err="1" smtClean="0"/>
              <a:t>br</a:t>
            </a:r>
            <a:r>
              <a:rPr lang="en-US" sz="1059" dirty="0" smtClean="0"/>
              <a:t>/&gt;</a:t>
            </a:r>
          </a:p>
          <a:p>
            <a:pPr lvl="1">
              <a:buNone/>
            </a:pPr>
            <a:r>
              <a:rPr lang="en-US" sz="1059" dirty="0" smtClean="0"/>
              <a:t>	Roast:</a:t>
            </a:r>
          </a:p>
          <a:p>
            <a:pPr lvl="1">
              <a:buNone/>
            </a:pPr>
            <a:r>
              <a:rPr lang="en-US" sz="1059" dirty="0" smtClean="0"/>
              <a:t>	&lt;input type="radio" name="roast" value="light"</a:t>
            </a:r>
          </a:p>
          <a:p>
            <a:pPr lvl="1">
              <a:buNone/>
            </a:pPr>
            <a:r>
              <a:rPr lang="en-US" sz="1059" dirty="0" smtClean="0"/>
              <a:t>				&lt;?</a:t>
            </a:r>
            <a:r>
              <a:rPr lang="en-US" sz="1059" dirty="0" err="1" smtClean="0"/>
              <a:t>php</a:t>
            </a:r>
            <a:r>
              <a:rPr lang="en-US" sz="1059" dirty="0" smtClean="0"/>
              <a:t> if ($roast=="light") echo "checked='checked'" ?&gt;&gt;</a:t>
            </a:r>
          </a:p>
          <a:p>
            <a:pPr lvl="1">
              <a:buNone/>
            </a:pPr>
            <a:r>
              <a:rPr lang="en-US" sz="1059" dirty="0" smtClean="0"/>
              <a:t>				Light&lt;/input&gt;</a:t>
            </a:r>
          </a:p>
          <a:p>
            <a:pPr lvl="1">
              <a:buNone/>
            </a:pPr>
            <a:r>
              <a:rPr lang="en-US" sz="1059" dirty="0" smtClean="0"/>
              <a:t>	&lt;input type="radio" name="roast" value="medium"</a:t>
            </a:r>
          </a:p>
          <a:p>
            <a:pPr lvl="1">
              <a:buNone/>
            </a:pPr>
            <a:r>
              <a:rPr lang="en-US" sz="1059" dirty="0" smtClean="0"/>
              <a:t>				&lt;?</a:t>
            </a:r>
            <a:r>
              <a:rPr lang="en-US" sz="1059" dirty="0" err="1" smtClean="0"/>
              <a:t>php</a:t>
            </a:r>
            <a:r>
              <a:rPr lang="en-US" sz="1059" dirty="0" smtClean="0"/>
              <a:t> if ($roast=="medium") echo "checked='checked'" ?&gt;&gt;</a:t>
            </a:r>
          </a:p>
          <a:p>
            <a:pPr lvl="1">
              <a:buNone/>
            </a:pPr>
            <a:r>
              <a:rPr lang="en-US" sz="1059" dirty="0" smtClean="0"/>
              <a:t>				Medium&lt;/input&gt;</a:t>
            </a:r>
          </a:p>
          <a:p>
            <a:pPr lvl="1">
              <a:buNone/>
            </a:pPr>
            <a:r>
              <a:rPr lang="en-US" sz="1059" dirty="0" smtClean="0"/>
              <a:t>	&lt;input type="radio" name="roast" value="dark" </a:t>
            </a:r>
          </a:p>
          <a:p>
            <a:pPr lvl="1">
              <a:buNone/>
            </a:pPr>
            <a:r>
              <a:rPr lang="en-US" sz="1059" dirty="0" smtClean="0"/>
              <a:t>				&lt;?</a:t>
            </a:r>
            <a:r>
              <a:rPr lang="en-US" sz="1059" dirty="0" err="1" smtClean="0"/>
              <a:t>php</a:t>
            </a:r>
            <a:r>
              <a:rPr lang="en-US" sz="1059" dirty="0" smtClean="0"/>
              <a:t> if ($roast=="dark") echo "checked='checked'" ?&gt;&gt;</a:t>
            </a:r>
          </a:p>
          <a:p>
            <a:pPr lvl="1">
              <a:buNone/>
            </a:pPr>
            <a:r>
              <a:rPr lang="en-US" sz="1059" dirty="0" smtClean="0"/>
              <a:t>				Dark&lt;/input&gt;</a:t>
            </a:r>
          </a:p>
          <a:p>
            <a:pPr lvl="1">
              <a:buNone/>
            </a:pPr>
            <a:r>
              <a:rPr lang="en-US" sz="2286" dirty="0" smtClean="0"/>
              <a:t>	</a:t>
            </a:r>
            <a:r>
              <a:rPr lang="en-US" sz="2270" dirty="0" smtClean="0">
                <a:solidFill>
                  <a:srgbClr val="E40059"/>
                </a:solidFill>
              </a:rPr>
              <a:t>&lt;</a:t>
            </a:r>
            <a:r>
              <a:rPr lang="en-US" sz="2270" dirty="0" err="1" smtClean="0">
                <a:solidFill>
                  <a:srgbClr val="E40059"/>
                </a:solidFill>
              </a:rPr>
              <a:t>textarea</a:t>
            </a:r>
            <a:r>
              <a:rPr lang="en-US" sz="2270" dirty="0" smtClean="0">
                <a:solidFill>
                  <a:srgbClr val="E40059"/>
                </a:solidFill>
              </a:rPr>
              <a:t> </a:t>
            </a:r>
            <a:r>
              <a:rPr lang="en-US" sz="227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2270" dirty="0" smtClean="0"/>
              <a:t>="description" </a:t>
            </a:r>
            <a:r>
              <a:rPr lang="en-US" sz="2270" dirty="0" smtClean="0">
                <a:solidFill>
                  <a:srgbClr val="D519FF"/>
                </a:solidFill>
              </a:rPr>
              <a:t>rows</a:t>
            </a:r>
            <a:r>
              <a:rPr lang="en-US" sz="2270" dirty="0" smtClean="0"/>
              <a:t>="10" </a:t>
            </a:r>
            <a:r>
              <a:rPr lang="en-US" sz="2270" dirty="0" smtClean="0">
                <a:solidFill>
                  <a:srgbClr val="D519FF"/>
                </a:solidFill>
              </a:rPr>
              <a:t>cols</a:t>
            </a:r>
            <a:r>
              <a:rPr lang="en-US" sz="2270" dirty="0" smtClean="0"/>
              <a:t>="40"</a:t>
            </a:r>
            <a:r>
              <a:rPr lang="en-US" sz="2270" dirty="0" smtClean="0">
                <a:solidFill>
                  <a:srgbClr val="E40059"/>
                </a:solidFill>
              </a:rPr>
              <a:t>&gt;</a:t>
            </a:r>
          </a:p>
          <a:p>
            <a:pPr lvl="1">
              <a:buNone/>
            </a:pPr>
            <a:r>
              <a:rPr lang="en-US" sz="2270" dirty="0" smtClean="0"/>
              <a:t>			</a:t>
            </a:r>
            <a:r>
              <a:rPr lang="en-US" sz="2270" dirty="0" smtClean="0">
                <a:solidFill>
                  <a:srgbClr val="E40059"/>
                </a:solidFill>
              </a:rPr>
              <a:t>&lt;?</a:t>
            </a:r>
            <a:r>
              <a:rPr lang="en-US" sz="2270" dirty="0" err="1" smtClean="0">
                <a:solidFill>
                  <a:srgbClr val="E40059"/>
                </a:solidFill>
              </a:rPr>
              <a:t>php</a:t>
            </a:r>
            <a:r>
              <a:rPr lang="en-US" sz="2270" dirty="0" smtClean="0">
                <a:solidFill>
                  <a:srgbClr val="E40059"/>
                </a:solidFill>
              </a:rPr>
              <a:t> </a:t>
            </a:r>
            <a:r>
              <a:rPr lang="en-US" sz="2270" dirty="0" smtClean="0"/>
              <a:t>echo </a:t>
            </a:r>
            <a:r>
              <a:rPr lang="en-US" sz="2270" dirty="0" smtClean="0">
                <a:solidFill>
                  <a:srgbClr val="D519FF"/>
                </a:solidFill>
              </a:rPr>
              <a:t>$description </a:t>
            </a:r>
            <a:r>
              <a:rPr lang="en-US" sz="2270" dirty="0" smtClean="0">
                <a:solidFill>
                  <a:srgbClr val="E40059"/>
                </a:solidFill>
              </a:rPr>
              <a:t>?&gt;&lt;/</a:t>
            </a:r>
            <a:r>
              <a:rPr lang="en-US" sz="2270" dirty="0" err="1" smtClean="0">
                <a:solidFill>
                  <a:srgbClr val="E40059"/>
                </a:solidFill>
              </a:rPr>
              <a:t>textarea</a:t>
            </a:r>
            <a:r>
              <a:rPr lang="en-US" sz="2270" dirty="0" smtClean="0">
                <a:solidFill>
                  <a:srgbClr val="E40059"/>
                </a:solidFill>
              </a:rPr>
              <a:t>&gt;</a:t>
            </a:r>
          </a:p>
          <a:p>
            <a:pPr lvl="1">
              <a:buNone/>
            </a:pPr>
            <a:r>
              <a:rPr lang="en-US" sz="2270" dirty="0" smtClean="0"/>
              <a:t>	 </a:t>
            </a:r>
            <a:r>
              <a:rPr lang="en-US" sz="2270" dirty="0" smtClean="0">
                <a:solidFill>
                  <a:srgbClr val="E40059"/>
                </a:solidFill>
              </a:rPr>
              <a:t>&lt;input </a:t>
            </a:r>
            <a:r>
              <a:rPr lang="en-US" sz="2270" dirty="0" smtClean="0">
                <a:solidFill>
                  <a:srgbClr val="D519FF"/>
                </a:solidFill>
              </a:rPr>
              <a:t>type</a:t>
            </a:r>
            <a:r>
              <a:rPr lang="en-US" sz="2270" dirty="0" smtClean="0"/>
              <a:t>="hidden" </a:t>
            </a:r>
            <a:r>
              <a:rPr lang="en-US" sz="2270" dirty="0" smtClean="0">
                <a:solidFill>
                  <a:srgbClr val="D519FF"/>
                </a:solidFill>
              </a:rPr>
              <a:t>name</a:t>
            </a:r>
            <a:r>
              <a:rPr lang="en-US" sz="2270" dirty="0" smtClean="0"/>
              <a:t>="</a:t>
            </a:r>
            <a:r>
              <a:rPr lang="en-US" sz="2270" dirty="0" err="1" smtClean="0"/>
              <a:t>product_id</a:t>
            </a:r>
            <a:r>
              <a:rPr lang="en-US" sz="2270" dirty="0" smtClean="0"/>
              <a:t>" </a:t>
            </a:r>
            <a:r>
              <a:rPr lang="en-US" sz="2270" dirty="0" smtClean="0">
                <a:solidFill>
                  <a:srgbClr val="D519FF"/>
                </a:solidFill>
              </a:rPr>
              <a:t>value</a:t>
            </a:r>
            <a:r>
              <a:rPr lang="en-US" sz="2270" dirty="0" smtClean="0"/>
              <a:t>="</a:t>
            </a:r>
            <a:r>
              <a:rPr lang="en-US" sz="2270" dirty="0" smtClean="0">
                <a:solidFill>
                  <a:srgbClr val="E40059"/>
                </a:solidFill>
              </a:rPr>
              <a:t>&lt;?</a:t>
            </a:r>
            <a:r>
              <a:rPr lang="en-US" sz="2270" dirty="0" err="1" smtClean="0">
                <a:solidFill>
                  <a:srgbClr val="E40059"/>
                </a:solidFill>
              </a:rPr>
              <a:t>php</a:t>
            </a:r>
            <a:r>
              <a:rPr lang="en-US" sz="2270" dirty="0" smtClean="0">
                <a:solidFill>
                  <a:srgbClr val="E40059"/>
                </a:solidFill>
              </a:rPr>
              <a:t> </a:t>
            </a:r>
            <a:r>
              <a:rPr lang="en-US" sz="2270" dirty="0" smtClean="0"/>
              <a:t>echo </a:t>
            </a:r>
            <a:r>
              <a:rPr lang="en-US" sz="2270" dirty="0" smtClean="0">
                <a:solidFill>
                  <a:srgbClr val="D519FF"/>
                </a:solidFill>
              </a:rPr>
              <a:t>$</a:t>
            </a:r>
            <a:r>
              <a:rPr lang="en-US" sz="2270" dirty="0" err="1" smtClean="0">
                <a:solidFill>
                  <a:srgbClr val="D519FF"/>
                </a:solidFill>
              </a:rPr>
              <a:t>product_id</a:t>
            </a:r>
            <a:r>
              <a:rPr lang="en-US" sz="2270" dirty="0" smtClean="0">
                <a:solidFill>
                  <a:srgbClr val="D519FF"/>
                </a:solidFill>
              </a:rPr>
              <a:t> </a:t>
            </a:r>
            <a:r>
              <a:rPr lang="en-US" sz="2270" dirty="0" smtClean="0">
                <a:solidFill>
                  <a:srgbClr val="E40059"/>
                </a:solidFill>
              </a:rPr>
              <a:t>?&gt;' &gt;</a:t>
            </a:r>
          </a:p>
          <a:p>
            <a:pPr lvl="1">
              <a:buNone/>
            </a:pPr>
            <a:r>
              <a:rPr lang="en-US" sz="2270" dirty="0" smtClean="0"/>
              <a:t>	</a:t>
            </a:r>
            <a:r>
              <a:rPr lang="en-US" sz="2270" dirty="0" smtClean="0">
                <a:solidFill>
                  <a:srgbClr val="E40059"/>
                </a:solidFill>
              </a:rPr>
              <a:t>&lt;input</a:t>
            </a:r>
            <a:r>
              <a:rPr lang="en-US" sz="2270" dirty="0" smtClean="0">
                <a:solidFill>
                  <a:srgbClr val="D519FF"/>
                </a:solidFill>
              </a:rPr>
              <a:t> type</a:t>
            </a:r>
            <a:r>
              <a:rPr lang="en-US" sz="2270" dirty="0" smtClean="0"/>
              <a:t>="submit" </a:t>
            </a:r>
            <a:r>
              <a:rPr lang="en-US" sz="2270" dirty="0" smtClean="0">
                <a:solidFill>
                  <a:srgbClr val="D519FF"/>
                </a:solidFill>
              </a:rPr>
              <a:t>value</a:t>
            </a:r>
            <a:r>
              <a:rPr lang="en-US" sz="2270" dirty="0" smtClean="0"/>
              <a:t>="Submit"</a:t>
            </a:r>
            <a:r>
              <a:rPr lang="en-US" sz="2270" dirty="0" smtClean="0">
                <a:solidFill>
                  <a:srgbClr val="E40059"/>
                </a:solidFill>
              </a:rPr>
              <a:t>/&gt;</a:t>
            </a:r>
          </a:p>
          <a:p>
            <a:pPr lvl="1">
              <a:buNone/>
            </a:pPr>
            <a:r>
              <a:rPr lang="en-US" sz="2270" dirty="0" smtClean="0">
                <a:solidFill>
                  <a:schemeClr val="accent2"/>
                </a:solidFill>
              </a:rPr>
              <a:t>&lt;/form&gt;</a:t>
            </a:r>
          </a:p>
          <a:p>
            <a:pPr lvl="1">
              <a:buNone/>
            </a:pPr>
            <a:endParaRPr lang="en-US" sz="2286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DI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GDI.thmx</Template>
  <TotalTime>1966</TotalTime>
  <Words>3156</Words>
  <Application>Microsoft Macintosh PowerPoint</Application>
  <PresentationFormat>On-screen Show (4:3)</PresentationFormat>
  <Paragraphs>305</Paragraphs>
  <Slides>26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GDI</vt:lpstr>
      <vt:lpstr>PHP and MySQL Session 3: Database Manipulation</vt:lpstr>
      <vt:lpstr>A brief review</vt:lpstr>
      <vt:lpstr>Deleting data</vt:lpstr>
      <vt:lpstr>Deleting data, cont. </vt:lpstr>
      <vt:lpstr>Editing data</vt:lpstr>
      <vt:lpstr>Editing data, cont.</vt:lpstr>
      <vt:lpstr>Editing data, cont.</vt:lpstr>
      <vt:lpstr>Editing data, cont.  (Back to HTML Forms!)</vt:lpstr>
      <vt:lpstr>Editing data, cont.  (Back to HTML Forms!)</vt:lpstr>
      <vt:lpstr>Editing Data, cont.</vt:lpstr>
      <vt:lpstr>Editing Data, cont.</vt:lpstr>
      <vt:lpstr>Relating Data</vt:lpstr>
      <vt:lpstr>Relating Data, cont.</vt:lpstr>
      <vt:lpstr>Slide 14</vt:lpstr>
      <vt:lpstr>Relating Data, cont.</vt:lpstr>
      <vt:lpstr>Search functionality—keyword search</vt:lpstr>
      <vt:lpstr>Search functionality—keyword search, cont.</vt:lpstr>
      <vt:lpstr>Search functionality—keyword search, cont.</vt:lpstr>
      <vt:lpstr>Search functionality—keyword search, cont.</vt:lpstr>
      <vt:lpstr>Search functionality--keyword search, cont.</vt:lpstr>
      <vt:lpstr>Search functionality—field search</vt:lpstr>
      <vt:lpstr>PHP in the Real World, part 1</vt:lpstr>
      <vt:lpstr>Wordpress</vt:lpstr>
      <vt:lpstr>Homework--</vt:lpstr>
      <vt:lpstr>Next week— Advanced PHP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and MySQL Session 3: Database Manipulation</dc:title>
  <dc:creator>Izzy Johnston</dc:creator>
  <cp:lastModifiedBy>Izzy Johnston</cp:lastModifiedBy>
  <cp:revision>80</cp:revision>
  <dcterms:created xsi:type="dcterms:W3CDTF">2011-11-01T22:46:18Z</dcterms:created>
  <dcterms:modified xsi:type="dcterms:W3CDTF">2011-11-02T00:46:00Z</dcterms:modified>
</cp:coreProperties>
</file>