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72" r:id="rId1"/>
  </p:sldMasterIdLst>
  <p:sldIdLst>
    <p:sldId id="256" r:id="rId2"/>
    <p:sldId id="257" r:id="rId3"/>
    <p:sldId id="268" r:id="rId4"/>
    <p:sldId id="269" r:id="rId5"/>
    <p:sldId id="279" r:id="rId6"/>
    <p:sldId id="282" r:id="rId7"/>
    <p:sldId id="280" r:id="rId8"/>
    <p:sldId id="281" r:id="rId9"/>
    <p:sldId id="270" r:id="rId10"/>
    <p:sldId id="271" r:id="rId11"/>
    <p:sldId id="258" r:id="rId12"/>
    <p:sldId id="259" r:id="rId13"/>
    <p:sldId id="277" r:id="rId14"/>
    <p:sldId id="278" r:id="rId15"/>
    <p:sldId id="260" r:id="rId16"/>
    <p:sldId id="261" r:id="rId17"/>
    <p:sldId id="275" r:id="rId18"/>
    <p:sldId id="262" r:id="rId19"/>
    <p:sldId id="272" r:id="rId20"/>
    <p:sldId id="273" r:id="rId21"/>
    <p:sldId id="274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7225" autoAdjust="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-6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A8AB3-5F2B-FB49-BF93-D216A3B2515E}" type="datetimeFigureOut">
              <a:rPr lang="en-US" smtClean="0"/>
              <a:pPr/>
              <a:t>11/8/11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DB8-3C4F-AE4F-9B7A-E2420F60F7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A8AB3-5F2B-FB49-BF93-D216A3B2515E}" type="datetimeFigureOut">
              <a:rPr lang="en-US" smtClean="0"/>
              <a:pPr/>
              <a:t>11/8/11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DB8-3C4F-AE4F-9B7A-E2420F60F7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A8AB3-5F2B-FB49-BF93-D216A3B2515E}" type="datetimeFigureOut">
              <a:rPr lang="en-US" smtClean="0"/>
              <a:pPr/>
              <a:t>11/8/11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DB8-3C4F-AE4F-9B7A-E2420F60F7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A8AB3-5F2B-FB49-BF93-D216A3B2515E}" type="datetimeFigureOut">
              <a:rPr lang="en-US" smtClean="0"/>
              <a:pPr/>
              <a:t>11/8/11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DB8-3C4F-AE4F-9B7A-E2420F60F7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A8AB3-5F2B-FB49-BF93-D216A3B2515E}" type="datetimeFigureOut">
              <a:rPr lang="en-US" smtClean="0"/>
              <a:pPr/>
              <a:t>11/8/11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DB8-3C4F-AE4F-9B7A-E2420F60F7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A8AB3-5F2B-FB49-BF93-D216A3B2515E}" type="datetimeFigureOut">
              <a:rPr lang="en-US" smtClean="0"/>
              <a:pPr/>
              <a:t>11/8/11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DB8-3C4F-AE4F-9B7A-E2420F60F7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A8AB3-5F2B-FB49-BF93-D216A3B2515E}" type="datetimeFigureOut">
              <a:rPr lang="en-US" smtClean="0"/>
              <a:pPr/>
              <a:t>11/8/11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DB8-3C4F-AE4F-9B7A-E2420F60F7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A8AB3-5F2B-FB49-BF93-D216A3B2515E}" type="datetimeFigureOut">
              <a:rPr lang="en-US" smtClean="0"/>
              <a:pPr/>
              <a:t>11/8/11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DB8-3C4F-AE4F-9B7A-E2420F60F7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A8AB3-5F2B-FB49-BF93-D216A3B2515E}" type="datetimeFigureOut">
              <a:rPr lang="en-US" smtClean="0"/>
              <a:pPr/>
              <a:t>11/8/11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DB8-3C4F-AE4F-9B7A-E2420F60F7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A8AB3-5F2B-FB49-BF93-D216A3B2515E}" type="datetimeFigureOut">
              <a:rPr lang="en-US" smtClean="0"/>
              <a:pPr/>
              <a:t>11/8/11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DB8-3C4F-AE4F-9B7A-E2420F60F7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A8AB3-5F2B-FB49-BF93-D216A3B2515E}" type="datetimeFigureOut">
              <a:rPr lang="en-US" smtClean="0"/>
              <a:pPr/>
              <a:t>11/8/11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DB8-3C4F-AE4F-9B7A-E2420F60F7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gradFill flip="none" rotWithShape="1">
          <a:gsLst>
            <a:gs pos="16000">
              <a:schemeClr val="bg1">
                <a:tint val="40000"/>
                <a:satMod val="350000"/>
              </a:schemeClr>
            </a:gs>
            <a:gs pos="98000">
              <a:schemeClr val="accent6">
                <a:lumMod val="20000"/>
                <a:lumOff val="80000"/>
              </a:schemeClr>
            </a:gs>
            <a:gs pos="0">
              <a:schemeClr val="bg1">
                <a:shade val="20000"/>
                <a:satMod val="255000"/>
              </a:schemeClr>
            </a:gs>
            <a:gs pos="91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gradFill>
            <a:gsLst>
              <a:gs pos="0">
                <a:srgbClr val="FF7A89"/>
              </a:gs>
              <a:gs pos="100000">
                <a:schemeClr val="bg1">
                  <a:alpha val="71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A8AB3-5F2B-FB49-BF93-D216A3B2515E}" type="datetimeFigureOut">
              <a:rPr lang="en-US" smtClean="0"/>
              <a:pPr/>
              <a:t>11/8/11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36DB8-3C4F-AE4F-9B7A-E2420F60F71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izzycjohnston@gmail.com" TargetMode="Externa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.net/manual/en/langref.php" TargetMode="External"/><Relationship Id="rId4" Type="http://schemas.openxmlformats.org/officeDocument/2006/relationships/hyperlink" Target="http://oreilly.com/catalog/9780596804374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3Schools.com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96261"/>
            <a:ext cx="7772400" cy="1470025"/>
          </a:xfrm>
        </p:spPr>
        <p:txBody>
          <a:bodyPr/>
          <a:lstStyle/>
          <a:p>
            <a:r>
              <a:rPr lang="en-US" dirty="0" smtClean="0"/>
              <a:t>PHP and </a:t>
            </a:r>
            <a:r>
              <a:rPr lang="en-US" dirty="0" err="1" smtClean="0"/>
              <a:t>MySQL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Session 4: Advanced PHP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58268"/>
            <a:ext cx="6400800" cy="1752600"/>
          </a:xfrm>
        </p:spPr>
        <p:txBody>
          <a:bodyPr/>
          <a:lstStyle/>
          <a:p>
            <a:r>
              <a:rPr lang="en-US" dirty="0" smtClean="0"/>
              <a:t>Izzy Johnston</a:t>
            </a:r>
          </a:p>
          <a:p>
            <a:r>
              <a:rPr lang="en-US" dirty="0" smtClean="0">
                <a:hlinkClick r:id="rId2"/>
              </a:rPr>
              <a:t>izzycjohnston@gmail.com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smtClean="0"/>
              <a:t>izzy_johnston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7200" y="158429"/>
            <a:ext cx="3048000" cy="304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and Footers,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>
                <a:solidFill>
                  <a:srgbClr val="E40059"/>
                </a:solidFill>
              </a:rPr>
              <a:t>product_show.php</a:t>
            </a: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accent5"/>
                </a:solidFill>
              </a:rPr>
              <a:t>include</a:t>
            </a:r>
            <a:r>
              <a:rPr lang="en-US" dirty="0" smtClean="0"/>
              <a:t> 'include/</a:t>
            </a:r>
            <a:r>
              <a:rPr lang="en-US" dirty="0" err="1" smtClean="0"/>
              <a:t>footer.inc.php</a:t>
            </a:r>
            <a:r>
              <a:rPr lang="en-US" dirty="0" smtClean="0"/>
              <a:t>';</a:t>
            </a:r>
          </a:p>
          <a:p>
            <a:pPr>
              <a:buNone/>
            </a:pPr>
            <a:r>
              <a:rPr lang="en-US" dirty="0" smtClean="0">
                <a:solidFill>
                  <a:srgbClr val="E40059"/>
                </a:solidFill>
              </a:rPr>
              <a:t>?&gt;</a:t>
            </a:r>
            <a:endParaRPr lang="en-US" dirty="0">
              <a:solidFill>
                <a:srgbClr val="E4005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Securing our data—Protection matters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Content management vs. User interaction</a:t>
            </a:r>
          </a:p>
          <a:p>
            <a:r>
              <a:rPr lang="en-US" dirty="0" smtClean="0"/>
              <a:t>Control who can see, edit, and insert information</a:t>
            </a:r>
          </a:p>
          <a:p>
            <a:endParaRPr lang="en-US" dirty="0" smtClean="0"/>
          </a:p>
          <a:p>
            <a:r>
              <a:rPr lang="en-US" dirty="0" smtClean="0"/>
              <a:t>Create new table in our database via </a:t>
            </a:r>
            <a:r>
              <a:rPr lang="en-US" dirty="0" err="1" smtClean="0"/>
              <a:t>PHPmyAdmin</a:t>
            </a:r>
            <a:endParaRPr lang="en-US" dirty="0" smtClean="0"/>
          </a:p>
          <a:p>
            <a:pPr lvl="1"/>
            <a:r>
              <a:rPr lang="en-US" dirty="0" smtClean="0"/>
              <a:t>3 fields</a:t>
            </a:r>
          </a:p>
          <a:p>
            <a:pPr lvl="1"/>
            <a:r>
              <a:rPr lang="en-US" dirty="0" err="1" smtClean="0"/>
              <a:t>user_id</a:t>
            </a:r>
            <a:r>
              <a:rPr lang="en-US" dirty="0" smtClean="0"/>
              <a:t>, username, password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Securing our data—HTML Forms (again)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err="1" smtClean="0">
                <a:solidFill>
                  <a:schemeClr val="accent2"/>
                </a:solidFill>
              </a:rPr>
              <a:t>create_account.php</a:t>
            </a:r>
            <a:endParaRPr lang="en-US" dirty="0" smtClean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</a:rPr>
              <a:t>&lt;form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action</a:t>
            </a:r>
            <a:r>
              <a:rPr lang="en-US" dirty="0" smtClean="0"/>
              <a:t>="</a:t>
            </a:r>
            <a:r>
              <a:rPr lang="en-US" dirty="0" err="1" smtClean="0"/>
              <a:t>create_account_result.php</a:t>
            </a:r>
            <a:r>
              <a:rPr lang="en-US" dirty="0" smtClean="0"/>
              <a:t>" </a:t>
            </a:r>
            <a:r>
              <a:rPr lang="en-US" dirty="0" smtClean="0">
                <a:solidFill>
                  <a:srgbClr val="D519FF"/>
                </a:solidFill>
              </a:rPr>
              <a:t>method</a:t>
            </a:r>
            <a:r>
              <a:rPr lang="en-US" dirty="0" smtClean="0"/>
              <a:t>="post"</a:t>
            </a:r>
            <a:r>
              <a:rPr lang="en-US" dirty="0" smtClean="0">
                <a:solidFill>
                  <a:srgbClr val="E40059"/>
                </a:solidFill>
              </a:rPr>
              <a:t>&gt;</a:t>
            </a:r>
          </a:p>
          <a:p>
            <a:pPr>
              <a:buNone/>
            </a:pPr>
            <a:r>
              <a:rPr lang="en-US" dirty="0" smtClean="0"/>
              <a:t>	Username:</a:t>
            </a:r>
            <a:r>
              <a:rPr lang="en-US" dirty="0" smtClean="0">
                <a:solidFill>
                  <a:srgbClr val="E40059"/>
                </a:solidFill>
              </a:rPr>
              <a:t>&lt;input </a:t>
            </a:r>
            <a:r>
              <a:rPr lang="en-US" dirty="0" smtClean="0">
                <a:solidFill>
                  <a:srgbClr val="D519FF"/>
                </a:solidFill>
              </a:rPr>
              <a:t>type</a:t>
            </a:r>
            <a:r>
              <a:rPr lang="en-US" dirty="0" smtClean="0"/>
              <a:t>="text" </a:t>
            </a:r>
            <a:r>
              <a:rPr lang="en-US" dirty="0" smtClean="0">
                <a:solidFill>
                  <a:srgbClr val="D519FF"/>
                </a:solidFill>
              </a:rPr>
              <a:t>name</a:t>
            </a:r>
            <a:r>
              <a:rPr lang="en-US" dirty="0" smtClean="0"/>
              <a:t>="username" </a:t>
            </a:r>
            <a:r>
              <a:rPr lang="en-US" dirty="0" smtClean="0">
                <a:solidFill>
                  <a:srgbClr val="D519FF"/>
                </a:solidFill>
              </a:rPr>
              <a:t>id</a:t>
            </a:r>
            <a:r>
              <a:rPr lang="en-US" dirty="0" smtClean="0"/>
              <a:t>="username"</a:t>
            </a:r>
            <a:r>
              <a:rPr lang="en-US" dirty="0" smtClean="0">
                <a:solidFill>
                  <a:srgbClr val="E40059"/>
                </a:solidFill>
              </a:rPr>
              <a:t>/&gt;&lt;</a:t>
            </a:r>
            <a:r>
              <a:rPr lang="en-US" dirty="0" err="1" smtClean="0">
                <a:solidFill>
                  <a:srgbClr val="E40059"/>
                </a:solidFill>
              </a:rPr>
              <a:t>br</a:t>
            </a:r>
            <a:r>
              <a:rPr lang="en-US" dirty="0" smtClean="0">
                <a:solidFill>
                  <a:srgbClr val="E40059"/>
                </a:solidFill>
              </a:rPr>
              <a:t>/&gt;</a:t>
            </a:r>
          </a:p>
          <a:p>
            <a:pPr>
              <a:buNone/>
            </a:pPr>
            <a:r>
              <a:rPr lang="en-US" dirty="0" smtClean="0"/>
              <a:t>	Password:</a:t>
            </a:r>
            <a:r>
              <a:rPr lang="en-US" dirty="0" smtClean="0">
                <a:solidFill>
                  <a:srgbClr val="E40059"/>
                </a:solidFill>
              </a:rPr>
              <a:t>&lt;input </a:t>
            </a:r>
            <a:r>
              <a:rPr lang="en-US" dirty="0" smtClean="0">
                <a:solidFill>
                  <a:srgbClr val="D519FF"/>
                </a:solidFill>
              </a:rPr>
              <a:t>type</a:t>
            </a:r>
            <a:r>
              <a:rPr lang="en-US" dirty="0" smtClean="0"/>
              <a:t>="password" </a:t>
            </a:r>
            <a:r>
              <a:rPr lang="en-US" dirty="0" smtClean="0">
                <a:solidFill>
                  <a:srgbClr val="D519FF"/>
                </a:solidFill>
              </a:rPr>
              <a:t>name</a:t>
            </a:r>
            <a:r>
              <a:rPr lang="en-US" dirty="0" smtClean="0"/>
              <a:t>="password" </a:t>
            </a:r>
            <a:r>
              <a:rPr lang="en-US" dirty="0" smtClean="0">
                <a:solidFill>
                  <a:srgbClr val="D519FF"/>
                </a:solidFill>
              </a:rPr>
              <a:t>id</a:t>
            </a:r>
            <a:r>
              <a:rPr lang="en-US" dirty="0" smtClean="0"/>
              <a:t>="password"</a:t>
            </a:r>
            <a:r>
              <a:rPr lang="en-US" dirty="0" smtClean="0">
                <a:solidFill>
                  <a:srgbClr val="E40059"/>
                </a:solidFill>
              </a:rPr>
              <a:t>/&gt;&lt;</a:t>
            </a:r>
            <a:r>
              <a:rPr lang="en-US" dirty="0" err="1" smtClean="0">
                <a:solidFill>
                  <a:srgbClr val="E40059"/>
                </a:solidFill>
              </a:rPr>
              <a:t>br</a:t>
            </a:r>
            <a:r>
              <a:rPr lang="en-US" dirty="0" smtClean="0">
                <a:solidFill>
                  <a:srgbClr val="E40059"/>
                </a:solidFill>
              </a:rPr>
              <a:t>/&gt;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E40059"/>
                </a:solidFill>
              </a:rPr>
              <a:t>&lt;input </a:t>
            </a:r>
            <a:r>
              <a:rPr lang="en-US" dirty="0" smtClean="0">
                <a:solidFill>
                  <a:srgbClr val="D519FF"/>
                </a:solidFill>
              </a:rPr>
              <a:t>type</a:t>
            </a:r>
            <a:r>
              <a:rPr lang="en-US" dirty="0" smtClean="0"/>
              <a:t>="submit" </a:t>
            </a:r>
            <a:r>
              <a:rPr lang="en-US" dirty="0" smtClean="0">
                <a:solidFill>
                  <a:srgbClr val="D519FF"/>
                </a:solidFill>
              </a:rPr>
              <a:t>value</a:t>
            </a:r>
            <a:r>
              <a:rPr lang="en-US" dirty="0" smtClean="0"/>
              <a:t>="Create Account"</a:t>
            </a:r>
            <a:r>
              <a:rPr lang="en-US" dirty="0" smtClean="0">
                <a:solidFill>
                  <a:srgbClr val="E40059"/>
                </a:solidFill>
              </a:rPr>
              <a:t>/&gt;</a:t>
            </a: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>
                <a:solidFill>
                  <a:srgbClr val="E40059"/>
                </a:solidFill>
              </a:rPr>
              <a:t>&lt;/form&gt;</a:t>
            </a:r>
            <a:endParaRPr lang="en-US" dirty="0">
              <a:solidFill>
                <a:srgbClr val="E4005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Securing our data—password scrambling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2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err="1" smtClean="0">
                <a:solidFill>
                  <a:schemeClr val="accent2"/>
                </a:solidFill>
              </a:rPr>
              <a:t>create_account_result.php</a:t>
            </a:r>
            <a:endParaRPr lang="en-US" dirty="0" smtClean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4364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$password</a:t>
            </a:r>
            <a:r>
              <a:rPr lang="en-US" sz="4364" dirty="0" smtClean="0"/>
              <a:t> = </a:t>
            </a:r>
            <a:r>
              <a:rPr lang="en-US" sz="4364" dirty="0" err="1" smtClean="0"/>
              <a:t>mysqli_real_escape_string($link</a:t>
            </a:r>
            <a:r>
              <a:rPr lang="en-US" sz="4364" dirty="0" smtClean="0"/>
              <a:t>, $_</a:t>
            </a:r>
            <a:r>
              <a:rPr lang="en-US" sz="4364" dirty="0" err="1" smtClean="0"/>
              <a:t>POST['password</a:t>
            </a:r>
            <a:r>
              <a:rPr lang="en-US" sz="4364" dirty="0" smtClean="0"/>
              <a:t>']); 	</a:t>
            </a:r>
          </a:p>
          <a:p>
            <a:pPr>
              <a:buNone/>
            </a:pPr>
            <a:r>
              <a:rPr lang="en-US" sz="4364" dirty="0" smtClean="0"/>
              <a:t>	</a:t>
            </a:r>
            <a:r>
              <a:rPr lang="en-US" sz="4364" dirty="0" smtClean="0">
                <a:solidFill>
                  <a:srgbClr val="D519FF"/>
                </a:solidFill>
              </a:rPr>
              <a:t>$username </a:t>
            </a:r>
            <a:r>
              <a:rPr lang="en-US" sz="4364" dirty="0" smtClean="0"/>
              <a:t>= </a:t>
            </a:r>
            <a:r>
              <a:rPr lang="en-US" sz="4364" dirty="0" err="1" smtClean="0"/>
              <a:t>mysqli_real_escape_string($link</a:t>
            </a:r>
            <a:r>
              <a:rPr lang="en-US" sz="4364" dirty="0" smtClean="0"/>
              <a:t>, $_</a:t>
            </a:r>
            <a:r>
              <a:rPr lang="en-US" sz="4364" dirty="0" err="1" smtClean="0"/>
              <a:t>POST['username</a:t>
            </a:r>
            <a:r>
              <a:rPr lang="en-US" sz="4364" dirty="0" smtClean="0"/>
              <a:t>']);</a:t>
            </a:r>
          </a:p>
          <a:p>
            <a:pPr>
              <a:buNone/>
            </a:pPr>
            <a:endParaRPr lang="en-US" sz="4364" dirty="0" smtClean="0"/>
          </a:p>
          <a:p>
            <a:pPr>
              <a:buNone/>
            </a:pPr>
            <a:r>
              <a:rPr lang="en-US" sz="4364" dirty="0" smtClean="0"/>
              <a:t>	</a:t>
            </a:r>
            <a:r>
              <a:rPr lang="en-US" sz="4364" dirty="0" smtClean="0">
                <a:solidFill>
                  <a:srgbClr val="D519FF"/>
                </a:solidFill>
              </a:rPr>
              <a:t>$password </a:t>
            </a:r>
            <a:r>
              <a:rPr lang="en-US" sz="4364" dirty="0" smtClean="0"/>
              <a:t>= </a:t>
            </a:r>
            <a:r>
              <a:rPr lang="en-US" sz="4364" dirty="0" smtClean="0">
                <a:solidFill>
                  <a:schemeClr val="accent5"/>
                </a:solidFill>
              </a:rPr>
              <a:t>md5</a:t>
            </a:r>
            <a:r>
              <a:rPr lang="en-US" sz="4364" dirty="0" smtClean="0"/>
              <a:t>(</a:t>
            </a:r>
            <a:r>
              <a:rPr lang="en-US" sz="4364" dirty="0" smtClean="0">
                <a:solidFill>
                  <a:srgbClr val="D519FF"/>
                </a:solidFill>
              </a:rPr>
              <a:t>$password </a:t>
            </a:r>
            <a:r>
              <a:rPr lang="en-US" sz="4364" dirty="0" smtClean="0"/>
              <a:t>, </a:t>
            </a:r>
            <a:r>
              <a:rPr lang="en-US" sz="4364" dirty="0" smtClean="0">
                <a:solidFill>
                  <a:schemeClr val="accent2"/>
                </a:solidFill>
              </a:rPr>
              <a:t>FALSE</a:t>
            </a:r>
            <a:r>
              <a:rPr lang="en-US" sz="4364" dirty="0" smtClean="0"/>
              <a:t>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sz="3789" dirty="0" smtClean="0">
                <a:solidFill>
                  <a:srgbClr val="D519FF"/>
                </a:solidFill>
              </a:rPr>
              <a:t>$</a:t>
            </a:r>
            <a:r>
              <a:rPr lang="en-US" sz="3789" dirty="0" err="1" smtClean="0">
                <a:solidFill>
                  <a:srgbClr val="D519FF"/>
                </a:solidFill>
              </a:rPr>
              <a:t>sql</a:t>
            </a:r>
            <a:r>
              <a:rPr lang="en-US" sz="3789" dirty="0" smtClean="0">
                <a:solidFill>
                  <a:srgbClr val="D519FF"/>
                </a:solidFill>
              </a:rPr>
              <a:t> </a:t>
            </a:r>
            <a:r>
              <a:rPr lang="en-US" sz="3789" dirty="0" smtClean="0"/>
              <a:t>= "</a:t>
            </a:r>
            <a:r>
              <a:rPr lang="en-US" sz="3789" dirty="0" smtClean="0">
                <a:solidFill>
                  <a:schemeClr val="accent5"/>
                </a:solidFill>
              </a:rPr>
              <a:t>INSERT INTO </a:t>
            </a:r>
            <a:r>
              <a:rPr lang="en-US" sz="3789" dirty="0" smtClean="0">
                <a:solidFill>
                  <a:srgbClr val="E40059"/>
                </a:solidFill>
              </a:rPr>
              <a:t>admin</a:t>
            </a:r>
            <a:r>
              <a:rPr lang="en-US" sz="3789" dirty="0" smtClean="0"/>
              <a:t> </a:t>
            </a:r>
            <a:r>
              <a:rPr lang="en-US" sz="3789" dirty="0" smtClean="0">
                <a:solidFill>
                  <a:srgbClr val="005BD3"/>
                </a:solidFill>
              </a:rPr>
              <a:t>SET</a:t>
            </a:r>
            <a:r>
              <a:rPr lang="en-US" sz="3789" dirty="0" smtClean="0"/>
              <a:t>	</a:t>
            </a:r>
          </a:p>
          <a:p>
            <a:pPr>
              <a:buNone/>
            </a:pPr>
            <a:r>
              <a:rPr lang="en-US" sz="3789" dirty="0" smtClean="0"/>
              <a:t>	password='</a:t>
            </a:r>
            <a:r>
              <a:rPr lang="en-US" sz="3789" dirty="0" smtClean="0">
                <a:solidFill>
                  <a:srgbClr val="D519FF"/>
                </a:solidFill>
              </a:rPr>
              <a:t>$password</a:t>
            </a:r>
            <a:r>
              <a:rPr lang="en-US" sz="3789" dirty="0" smtClean="0"/>
              <a:t>',	</a:t>
            </a:r>
          </a:p>
          <a:p>
            <a:pPr>
              <a:buNone/>
            </a:pPr>
            <a:r>
              <a:rPr lang="en-US" sz="3789" dirty="0" smtClean="0"/>
              <a:t>	username='</a:t>
            </a:r>
            <a:r>
              <a:rPr lang="en-US" sz="3789" dirty="0" smtClean="0">
                <a:solidFill>
                  <a:srgbClr val="D519FF"/>
                </a:solidFill>
              </a:rPr>
              <a:t>$username</a:t>
            </a:r>
            <a:r>
              <a:rPr lang="en-US" sz="3789" dirty="0" smtClean="0"/>
              <a:t>'";		</a:t>
            </a:r>
          </a:p>
          <a:p>
            <a:pPr>
              <a:buNone/>
            </a:pPr>
            <a:r>
              <a:rPr lang="en-US" sz="3789" dirty="0" smtClean="0"/>
              <a:t>	</a:t>
            </a:r>
          </a:p>
          <a:p>
            <a:pPr>
              <a:buNone/>
            </a:pPr>
            <a:r>
              <a:rPr lang="en-US" sz="3789" dirty="0" smtClean="0"/>
              <a:t>	if (!</a:t>
            </a:r>
            <a:r>
              <a:rPr lang="en-US" sz="3789" dirty="0" err="1" smtClean="0"/>
              <a:t>mysqli_query($link</a:t>
            </a:r>
            <a:r>
              <a:rPr lang="en-US" sz="3789" dirty="0" smtClean="0"/>
              <a:t>, $</a:t>
            </a:r>
            <a:r>
              <a:rPr lang="en-US" sz="3789" dirty="0" err="1" smtClean="0"/>
              <a:t>sql</a:t>
            </a:r>
            <a:r>
              <a:rPr lang="en-US" sz="3789" dirty="0" smtClean="0"/>
              <a:t>)){	</a:t>
            </a:r>
          </a:p>
          <a:p>
            <a:pPr>
              <a:buNone/>
            </a:pPr>
            <a:r>
              <a:rPr lang="en-US" sz="3789" dirty="0" smtClean="0"/>
              <a:t>	$error = 'Error adding submitted data: ' . </a:t>
            </a:r>
            <a:r>
              <a:rPr lang="en-US" sz="3789" dirty="0" err="1" smtClean="0"/>
              <a:t>mysqli_error($link</a:t>
            </a:r>
            <a:r>
              <a:rPr lang="en-US" sz="3789" dirty="0" smtClean="0"/>
              <a:t>);	</a:t>
            </a:r>
          </a:p>
          <a:p>
            <a:pPr>
              <a:buNone/>
            </a:pPr>
            <a:r>
              <a:rPr lang="en-US" sz="3789" dirty="0" smtClean="0"/>
              <a:t>	echo $error;	</a:t>
            </a:r>
          </a:p>
          <a:p>
            <a:pPr>
              <a:buNone/>
            </a:pPr>
            <a:r>
              <a:rPr lang="en-US" sz="3789" dirty="0" smtClean="0"/>
              <a:t>	exit();	</a:t>
            </a:r>
          </a:p>
          <a:p>
            <a:pPr>
              <a:buNone/>
            </a:pPr>
            <a:r>
              <a:rPr lang="en-US" sz="3789" dirty="0" smtClean="0"/>
              <a:t>	}</a:t>
            </a:r>
          </a:p>
          <a:p>
            <a:pPr>
              <a:buNone/>
            </a:pPr>
            <a:r>
              <a:rPr lang="en-US" sz="3789" dirty="0" smtClean="0"/>
              <a:t>	echo "Thank you, your account has been created.";</a:t>
            </a:r>
            <a:endParaRPr lang="en-US" sz="3789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Securing our data—logging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>
                <a:solidFill>
                  <a:schemeClr val="accent2"/>
                </a:solidFill>
              </a:rPr>
              <a:t>login_form.php</a:t>
            </a:r>
            <a:endParaRPr lang="en-US" dirty="0" smtClean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</a:rPr>
              <a:t>&lt;form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action</a:t>
            </a:r>
            <a:r>
              <a:rPr lang="en-US" dirty="0" smtClean="0"/>
              <a:t>="</a:t>
            </a:r>
            <a:r>
              <a:rPr lang="en-US" dirty="0" err="1" smtClean="0"/>
              <a:t>login.php</a:t>
            </a:r>
            <a:r>
              <a:rPr lang="en-US" dirty="0" smtClean="0"/>
              <a:t>" </a:t>
            </a:r>
            <a:r>
              <a:rPr lang="en-US" dirty="0" smtClean="0">
                <a:solidFill>
                  <a:srgbClr val="D519FF"/>
                </a:solidFill>
              </a:rPr>
              <a:t>method</a:t>
            </a:r>
            <a:r>
              <a:rPr lang="en-US" dirty="0" smtClean="0"/>
              <a:t>="post"</a:t>
            </a:r>
            <a:r>
              <a:rPr lang="en-US" dirty="0" smtClean="0">
                <a:solidFill>
                  <a:srgbClr val="E40059"/>
                </a:solidFill>
              </a:rPr>
              <a:t>&gt;</a:t>
            </a:r>
          </a:p>
          <a:p>
            <a:pPr>
              <a:buNone/>
            </a:pPr>
            <a:r>
              <a:rPr lang="en-US" dirty="0" smtClean="0"/>
              <a:t>	Username:</a:t>
            </a:r>
            <a:r>
              <a:rPr lang="en-US" dirty="0" smtClean="0">
                <a:solidFill>
                  <a:srgbClr val="E40059"/>
                </a:solidFill>
              </a:rPr>
              <a:t>&lt;input</a:t>
            </a:r>
            <a:r>
              <a:rPr lang="en-US" dirty="0" smtClean="0">
                <a:solidFill>
                  <a:srgbClr val="D519FF"/>
                </a:solidFill>
              </a:rPr>
              <a:t> type</a:t>
            </a:r>
            <a:r>
              <a:rPr lang="en-US" dirty="0" smtClean="0"/>
              <a:t>="text" </a:t>
            </a:r>
            <a:r>
              <a:rPr lang="en-US" dirty="0" smtClean="0">
                <a:solidFill>
                  <a:srgbClr val="D519FF"/>
                </a:solidFill>
              </a:rPr>
              <a:t>name</a:t>
            </a:r>
            <a:r>
              <a:rPr lang="en-US" dirty="0" smtClean="0"/>
              <a:t>="username" </a:t>
            </a:r>
            <a:r>
              <a:rPr lang="en-US" dirty="0" smtClean="0">
                <a:solidFill>
                  <a:srgbClr val="D519FF"/>
                </a:solidFill>
              </a:rPr>
              <a:t>id</a:t>
            </a:r>
            <a:r>
              <a:rPr lang="en-US" dirty="0" smtClean="0"/>
              <a:t>="username"</a:t>
            </a:r>
            <a:r>
              <a:rPr lang="en-US" dirty="0" smtClean="0">
                <a:solidFill>
                  <a:srgbClr val="E40059"/>
                </a:solidFill>
              </a:rPr>
              <a:t>/&gt;&lt;</a:t>
            </a:r>
            <a:r>
              <a:rPr lang="en-US" dirty="0" err="1" smtClean="0">
                <a:solidFill>
                  <a:srgbClr val="E40059"/>
                </a:solidFill>
              </a:rPr>
              <a:t>br</a:t>
            </a:r>
            <a:r>
              <a:rPr lang="en-US" dirty="0" smtClean="0">
                <a:solidFill>
                  <a:srgbClr val="E40059"/>
                </a:solidFill>
              </a:rPr>
              <a:t>/&gt;</a:t>
            </a:r>
          </a:p>
          <a:p>
            <a:pPr>
              <a:buNone/>
            </a:pPr>
            <a:r>
              <a:rPr lang="en-US" dirty="0" smtClean="0"/>
              <a:t>	Password:</a:t>
            </a:r>
            <a:r>
              <a:rPr lang="en-US" dirty="0" smtClean="0">
                <a:solidFill>
                  <a:srgbClr val="E40059"/>
                </a:solidFill>
              </a:rPr>
              <a:t>&lt;input </a:t>
            </a:r>
            <a:r>
              <a:rPr lang="en-US" dirty="0" smtClean="0">
                <a:solidFill>
                  <a:srgbClr val="D519FF"/>
                </a:solidFill>
              </a:rPr>
              <a:t>type</a:t>
            </a:r>
            <a:r>
              <a:rPr lang="en-US" dirty="0" smtClean="0"/>
              <a:t>="password" </a:t>
            </a:r>
            <a:r>
              <a:rPr lang="en-US" dirty="0" smtClean="0">
                <a:solidFill>
                  <a:srgbClr val="D519FF"/>
                </a:solidFill>
              </a:rPr>
              <a:t>name</a:t>
            </a:r>
            <a:r>
              <a:rPr lang="en-US" dirty="0" smtClean="0"/>
              <a:t>="password" </a:t>
            </a:r>
            <a:r>
              <a:rPr lang="en-US" dirty="0" smtClean="0">
                <a:solidFill>
                  <a:srgbClr val="D519FF"/>
                </a:solidFill>
              </a:rPr>
              <a:t>id</a:t>
            </a:r>
            <a:r>
              <a:rPr lang="en-US" dirty="0" smtClean="0"/>
              <a:t>="password"</a:t>
            </a:r>
            <a:r>
              <a:rPr lang="en-US" dirty="0" smtClean="0">
                <a:solidFill>
                  <a:srgbClr val="E40059"/>
                </a:solidFill>
              </a:rPr>
              <a:t>/&gt;&lt;</a:t>
            </a:r>
            <a:r>
              <a:rPr lang="en-US" dirty="0" err="1" smtClean="0">
                <a:solidFill>
                  <a:srgbClr val="E40059"/>
                </a:solidFill>
              </a:rPr>
              <a:t>br</a:t>
            </a:r>
            <a:r>
              <a:rPr lang="en-US" dirty="0" smtClean="0">
                <a:solidFill>
                  <a:srgbClr val="E40059"/>
                </a:solidFill>
              </a:rPr>
              <a:t>/&gt;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E40059"/>
                </a:solidFill>
              </a:rPr>
              <a:t>&lt;input </a:t>
            </a:r>
            <a:r>
              <a:rPr lang="en-US" dirty="0" smtClean="0">
                <a:solidFill>
                  <a:srgbClr val="D519FF"/>
                </a:solidFill>
              </a:rPr>
              <a:t>type</a:t>
            </a:r>
            <a:r>
              <a:rPr lang="en-US" dirty="0" smtClean="0"/>
              <a:t>="submit" </a:t>
            </a:r>
            <a:r>
              <a:rPr lang="en-US" dirty="0" smtClean="0">
                <a:solidFill>
                  <a:srgbClr val="D519FF"/>
                </a:solidFill>
              </a:rPr>
              <a:t>value</a:t>
            </a:r>
            <a:r>
              <a:rPr lang="en-US" dirty="0" smtClean="0"/>
              <a:t>="Login"</a:t>
            </a:r>
            <a:r>
              <a:rPr lang="en-US" dirty="0" smtClean="0">
                <a:solidFill>
                  <a:srgbClr val="E40059"/>
                </a:solidFill>
              </a:rPr>
              <a:t>/&gt;	</a:t>
            </a:r>
          </a:p>
          <a:p>
            <a:pPr>
              <a:buNone/>
            </a:pPr>
            <a:r>
              <a:rPr lang="en-US" dirty="0" smtClean="0">
                <a:solidFill>
                  <a:srgbClr val="E40059"/>
                </a:solidFill>
              </a:rPr>
              <a:t>&lt;/form&gt;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Securing our data—checking passwords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51814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err="1" smtClean="0">
                <a:solidFill>
                  <a:schemeClr val="accent2"/>
                </a:solidFill>
              </a:rPr>
              <a:t>login.php</a:t>
            </a:r>
            <a:endParaRPr lang="en-US" dirty="0" smtClean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</a:rPr>
              <a:t>&lt;?</a:t>
            </a:r>
            <a:r>
              <a:rPr lang="en-US" dirty="0" err="1" smtClean="0">
                <a:solidFill>
                  <a:schemeClr val="accent2"/>
                </a:solidFill>
              </a:rPr>
              <a:t>php</a:t>
            </a:r>
            <a:endParaRPr lang="en-US" dirty="0" smtClean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en-US" dirty="0" smtClean="0"/>
              <a:t>	include 'include/</a:t>
            </a:r>
            <a:r>
              <a:rPr lang="en-US" dirty="0" err="1" smtClean="0"/>
              <a:t>db.inc.php</a:t>
            </a:r>
            <a:r>
              <a:rPr lang="en-US" dirty="0" smtClean="0"/>
              <a:t>';	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$username </a:t>
            </a:r>
            <a:r>
              <a:rPr lang="en-US" dirty="0" smtClean="0"/>
              <a:t>= </a:t>
            </a:r>
            <a:r>
              <a:rPr lang="en-US" dirty="0" err="1" smtClean="0"/>
              <a:t>mysqli_real_escape_string($link</a:t>
            </a:r>
            <a:r>
              <a:rPr lang="en-US" dirty="0" smtClean="0"/>
              <a:t>, $_</a:t>
            </a:r>
            <a:r>
              <a:rPr lang="en-US" dirty="0" err="1" smtClean="0"/>
              <a:t>POST['username</a:t>
            </a:r>
            <a:r>
              <a:rPr lang="en-US" dirty="0" smtClean="0"/>
              <a:t>']);	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D519FF"/>
                </a:solidFill>
              </a:rPr>
              <a:t>$password </a:t>
            </a:r>
            <a:r>
              <a:rPr lang="en-US" dirty="0" smtClean="0"/>
              <a:t>= </a:t>
            </a:r>
            <a:r>
              <a:rPr lang="en-US" dirty="0" err="1" smtClean="0"/>
              <a:t>mysqli_real_escape_string($link</a:t>
            </a:r>
            <a:r>
              <a:rPr lang="en-US" dirty="0" smtClean="0"/>
              <a:t>, $_</a:t>
            </a:r>
            <a:r>
              <a:rPr lang="en-US" dirty="0" err="1" smtClean="0"/>
              <a:t>POST['password</a:t>
            </a:r>
            <a:r>
              <a:rPr lang="en-US" dirty="0" smtClean="0"/>
              <a:t>'] );	    </a:t>
            </a:r>
          </a:p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D519FF"/>
                </a:solidFill>
              </a:rPr>
              <a:t>$password </a:t>
            </a:r>
            <a:r>
              <a:rPr lang="en-US" dirty="0" smtClean="0"/>
              <a:t>= </a:t>
            </a:r>
            <a:r>
              <a:rPr lang="en-US" dirty="0" smtClean="0">
                <a:solidFill>
                  <a:schemeClr val="accent5"/>
                </a:solidFill>
              </a:rPr>
              <a:t>md5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D519FF"/>
                </a:solidFill>
              </a:rPr>
              <a:t>$password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E40059"/>
                </a:solidFill>
              </a:rPr>
              <a:t>FALSE</a:t>
            </a:r>
            <a:r>
              <a:rPr lang="en-US" dirty="0" smtClean="0"/>
              <a:t>);	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D519FF"/>
                </a:solidFill>
              </a:rPr>
              <a:t>$</a:t>
            </a:r>
            <a:r>
              <a:rPr lang="en-US" dirty="0" err="1" smtClean="0">
                <a:solidFill>
                  <a:srgbClr val="D519FF"/>
                </a:solidFill>
              </a:rPr>
              <a:t>sql</a:t>
            </a:r>
            <a:r>
              <a:rPr lang="en-US" dirty="0" smtClean="0">
                <a:solidFill>
                  <a:srgbClr val="D519FF"/>
                </a:solidFill>
              </a:rPr>
              <a:t> </a:t>
            </a:r>
            <a:r>
              <a:rPr lang="en-US" dirty="0" smtClean="0"/>
              <a:t>= "</a:t>
            </a:r>
            <a:r>
              <a:rPr lang="en-US" dirty="0" smtClean="0">
                <a:solidFill>
                  <a:srgbClr val="005BD3"/>
                </a:solidFill>
              </a:rPr>
              <a:t>SELECT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E40059"/>
                </a:solidFill>
              </a:rPr>
              <a:t>user_id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5BD3"/>
                </a:solidFill>
              </a:rPr>
              <a:t>FROM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E40059"/>
                </a:solidFill>
              </a:rPr>
              <a:t>admin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5BD3"/>
                </a:solidFill>
              </a:rPr>
              <a:t>WHERE </a:t>
            </a:r>
          </a:p>
          <a:p>
            <a:pPr>
              <a:buNone/>
            </a:pPr>
            <a:r>
              <a:rPr lang="en-US" dirty="0" smtClean="0"/>
              <a:t>	username='</a:t>
            </a:r>
            <a:r>
              <a:rPr lang="en-US" dirty="0" smtClean="0">
                <a:solidFill>
                  <a:srgbClr val="D519FF"/>
                </a:solidFill>
              </a:rPr>
              <a:t>$username</a:t>
            </a:r>
            <a:r>
              <a:rPr lang="en-US" dirty="0" smtClean="0"/>
              <a:t>' </a:t>
            </a:r>
            <a:r>
              <a:rPr lang="en-US" dirty="0" smtClean="0">
                <a:solidFill>
                  <a:srgbClr val="005BD3"/>
                </a:solidFill>
              </a:rPr>
              <a:t>AND</a:t>
            </a:r>
            <a:r>
              <a:rPr lang="en-US" dirty="0" smtClean="0"/>
              <a:t> password='</a:t>
            </a:r>
            <a:r>
              <a:rPr lang="en-US" dirty="0" smtClean="0">
                <a:solidFill>
                  <a:srgbClr val="D519FF"/>
                </a:solidFill>
              </a:rPr>
              <a:t>$password</a:t>
            </a:r>
            <a:r>
              <a:rPr lang="en-US" dirty="0" smtClean="0"/>
              <a:t>'";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D519FF"/>
                </a:solidFill>
              </a:rPr>
              <a:t>$result </a:t>
            </a:r>
            <a:r>
              <a:rPr lang="en-US" dirty="0" smtClean="0"/>
              <a:t>= </a:t>
            </a:r>
            <a:r>
              <a:rPr lang="en-US" dirty="0" err="1" smtClean="0"/>
              <a:t>mysqli_query($link</a:t>
            </a:r>
            <a:r>
              <a:rPr lang="en-US" dirty="0" smtClean="0"/>
              <a:t>, $</a:t>
            </a:r>
            <a:r>
              <a:rPr lang="en-US" dirty="0" err="1" smtClean="0"/>
              <a:t>sql</a:t>
            </a:r>
            <a:r>
              <a:rPr lang="en-US" dirty="0" smtClean="0"/>
              <a:t>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D519FF"/>
                </a:solidFill>
              </a:rPr>
              <a:t>$recording </a:t>
            </a:r>
            <a:r>
              <a:rPr lang="en-US" dirty="0" smtClean="0"/>
              <a:t>= </a:t>
            </a:r>
            <a:r>
              <a:rPr lang="en-US" dirty="0" err="1" smtClean="0"/>
              <a:t>mysqli_fetch_array($result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D519FF"/>
                </a:solidFill>
              </a:rPr>
              <a:t>$</a:t>
            </a:r>
            <a:r>
              <a:rPr lang="en-US" dirty="0" err="1" smtClean="0">
                <a:solidFill>
                  <a:srgbClr val="D519FF"/>
                </a:solidFill>
              </a:rPr>
              <a:t>user_id</a:t>
            </a:r>
            <a:r>
              <a:rPr lang="en-US" dirty="0" smtClean="0"/>
              <a:t>=</a:t>
            </a:r>
            <a:r>
              <a:rPr lang="en-US" dirty="0" err="1" smtClean="0"/>
              <a:t>htmlspecialchars(</a:t>
            </a:r>
            <a:r>
              <a:rPr lang="en-US" dirty="0" err="1" smtClean="0">
                <a:solidFill>
                  <a:srgbClr val="D519FF"/>
                </a:solidFill>
              </a:rPr>
              <a:t>$recording</a:t>
            </a:r>
            <a:r>
              <a:rPr lang="en-US" dirty="0" err="1" smtClean="0"/>
              <a:t>['user_id</a:t>
            </a:r>
            <a:r>
              <a:rPr lang="en-US" dirty="0" smtClean="0"/>
              <a:t>'], ENT_QUOTES, 'UTF-8'); 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Securing our data—checking passwords,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1575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</a:rPr>
              <a:t>if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($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user_id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&gt; 0)</a:t>
            </a:r>
            <a:r>
              <a:rPr lang="en-US" dirty="0" smtClean="0">
                <a:solidFill>
                  <a:srgbClr val="E40059"/>
                </a:solidFill>
              </a:rPr>
              <a:t>{	</a:t>
            </a:r>
            <a:r>
              <a:rPr lang="en-US" dirty="0" smtClean="0"/>
              <a:t>		 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chemeClr val="accent5"/>
                </a:solidFill>
              </a:rPr>
              <a:t>session_start</a:t>
            </a:r>
            <a:r>
              <a:rPr lang="en-US" dirty="0" smtClean="0">
                <a:solidFill>
                  <a:schemeClr val="accent5"/>
                </a:solidFill>
              </a:rPr>
              <a:t>();	</a:t>
            </a:r>
            <a:r>
              <a:rPr lang="en-US" dirty="0" smtClean="0"/>
              <a:t>		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5BD3"/>
                </a:solidFill>
              </a:rPr>
              <a:t>$_</a:t>
            </a:r>
            <a:r>
              <a:rPr lang="en-US" dirty="0" err="1" smtClean="0">
                <a:solidFill>
                  <a:srgbClr val="005BD3"/>
                </a:solidFill>
              </a:rPr>
              <a:t>SESSION['loggedIn</a:t>
            </a:r>
            <a:r>
              <a:rPr lang="en-US" dirty="0" smtClean="0">
                <a:solidFill>
                  <a:srgbClr val="005BD3"/>
                </a:solidFill>
              </a:rPr>
              <a:t>'] </a:t>
            </a:r>
            <a:r>
              <a:rPr lang="en-US" dirty="0" smtClean="0"/>
              <a:t>= TRUE;			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5BD3"/>
                </a:solidFill>
              </a:rPr>
              <a:t>$_</a:t>
            </a:r>
            <a:r>
              <a:rPr lang="en-US" dirty="0" err="1" smtClean="0">
                <a:solidFill>
                  <a:srgbClr val="005BD3"/>
                </a:solidFill>
              </a:rPr>
              <a:t>SESSION['username</a:t>
            </a:r>
            <a:r>
              <a:rPr lang="en-US" dirty="0" smtClean="0">
                <a:solidFill>
                  <a:srgbClr val="005BD3"/>
                </a:solidFill>
              </a:rPr>
              <a:t>'] </a:t>
            </a:r>
            <a:r>
              <a:rPr lang="en-US" dirty="0" smtClean="0"/>
              <a:t>= </a:t>
            </a:r>
            <a:r>
              <a:rPr lang="en-US" dirty="0" smtClean="0">
                <a:solidFill>
                  <a:srgbClr val="D519FF"/>
                </a:solidFill>
              </a:rPr>
              <a:t>$username</a:t>
            </a:r>
            <a:r>
              <a:rPr lang="en-US" dirty="0" smtClean="0"/>
              <a:t>;			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5BD3"/>
                </a:solidFill>
              </a:rPr>
              <a:t>$_</a:t>
            </a:r>
            <a:r>
              <a:rPr lang="en-US" dirty="0" err="1" smtClean="0">
                <a:solidFill>
                  <a:srgbClr val="005BD3"/>
                </a:solidFill>
              </a:rPr>
              <a:t>SESSION['password</a:t>
            </a:r>
            <a:r>
              <a:rPr lang="en-US" dirty="0" smtClean="0">
                <a:solidFill>
                  <a:srgbClr val="005BD3"/>
                </a:solidFill>
              </a:rPr>
              <a:t>'] </a:t>
            </a:r>
            <a:r>
              <a:rPr lang="en-US" dirty="0" smtClean="0">
                <a:solidFill>
                  <a:srgbClr val="D519FF"/>
                </a:solidFill>
              </a:rPr>
              <a:t>= $password</a:t>
            </a:r>
            <a:r>
              <a:rPr lang="en-US" dirty="0" smtClean="0"/>
              <a:t>;		  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header('Location:product_show.php</a:t>
            </a:r>
            <a:r>
              <a:rPr lang="en-US" dirty="0" smtClean="0"/>
              <a:t>');	</a:t>
            </a:r>
          </a:p>
          <a:p>
            <a:pPr>
              <a:buNone/>
            </a:pPr>
            <a:r>
              <a:rPr lang="en-US" dirty="0" smtClean="0">
                <a:solidFill>
                  <a:srgbClr val="E40059"/>
                </a:solidFill>
              </a:rPr>
              <a:t>}</a:t>
            </a:r>
          </a:p>
          <a:p>
            <a:pPr>
              <a:buNone/>
            </a:pPr>
            <a:r>
              <a:rPr lang="en-US" dirty="0" smtClean="0">
                <a:solidFill>
                  <a:srgbClr val="E40059"/>
                </a:solidFill>
              </a:rPr>
              <a:t>else{	</a:t>
            </a: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session_start</a:t>
            </a:r>
            <a:r>
              <a:rPr lang="en-US" dirty="0" smtClean="0"/>
              <a:t>();		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unset(</a:t>
            </a:r>
            <a:r>
              <a:rPr lang="en-US" dirty="0" err="1" smtClean="0">
                <a:solidFill>
                  <a:srgbClr val="005BD3"/>
                </a:solidFill>
              </a:rPr>
              <a:t>$_SESSION['loggedIn</a:t>
            </a:r>
            <a:r>
              <a:rPr lang="en-US" dirty="0" smtClean="0">
                <a:solidFill>
                  <a:srgbClr val="005BD3"/>
                </a:solidFill>
              </a:rPr>
              <a:t>']</a:t>
            </a:r>
            <a:r>
              <a:rPr lang="en-US" dirty="0" smtClean="0"/>
              <a:t>);		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unset(</a:t>
            </a:r>
            <a:r>
              <a:rPr lang="en-US" dirty="0" err="1" smtClean="0">
                <a:solidFill>
                  <a:srgbClr val="005BD3"/>
                </a:solidFill>
              </a:rPr>
              <a:t>$_SESSION['username</a:t>
            </a:r>
            <a:r>
              <a:rPr lang="en-US" dirty="0" smtClean="0">
                <a:solidFill>
                  <a:srgbClr val="005BD3"/>
                </a:solidFill>
              </a:rPr>
              <a:t>'</a:t>
            </a:r>
            <a:r>
              <a:rPr lang="en-US" dirty="0" smtClean="0"/>
              <a:t>]);		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unset(</a:t>
            </a:r>
            <a:r>
              <a:rPr lang="en-US" dirty="0" err="1" smtClean="0">
                <a:solidFill>
                  <a:srgbClr val="005BD3"/>
                </a:solidFill>
              </a:rPr>
              <a:t>$_SESSION['password</a:t>
            </a:r>
            <a:r>
              <a:rPr lang="en-US" dirty="0" smtClean="0">
                <a:solidFill>
                  <a:srgbClr val="005BD3"/>
                </a:solidFill>
              </a:rPr>
              <a:t>']</a:t>
            </a:r>
            <a:r>
              <a:rPr lang="en-US" dirty="0" smtClean="0"/>
              <a:t>);		</a:t>
            </a:r>
          </a:p>
          <a:p>
            <a:pPr>
              <a:buNone/>
            </a:pPr>
            <a:r>
              <a:rPr lang="en-US" dirty="0" smtClean="0"/>
              <a:t>	echo 'The specified username address or password was incorrect.';	</a:t>
            </a:r>
          </a:p>
          <a:p>
            <a:pPr>
              <a:buNone/>
            </a:pPr>
            <a:r>
              <a:rPr lang="en-US" dirty="0" smtClean="0"/>
              <a:t>	echo "&lt;</a:t>
            </a:r>
            <a:r>
              <a:rPr lang="en-US" dirty="0" err="1" smtClean="0"/>
              <a:t>br</a:t>
            </a:r>
            <a:r>
              <a:rPr lang="en-US" dirty="0" smtClean="0"/>
              <a:t> /&gt;"; 		</a:t>
            </a:r>
          </a:p>
          <a:p>
            <a:pPr>
              <a:buNone/>
            </a:pPr>
            <a:r>
              <a:rPr lang="en-US" dirty="0" smtClean="0"/>
              <a:t>	echo "&lt;a </a:t>
            </a:r>
            <a:r>
              <a:rPr lang="en-US" dirty="0" err="1" smtClean="0"/>
              <a:t>href</a:t>
            </a:r>
            <a:r>
              <a:rPr lang="en-US" dirty="0" smtClean="0"/>
              <a:t>='</a:t>
            </a:r>
            <a:r>
              <a:rPr lang="en-US" dirty="0" err="1" smtClean="0"/>
              <a:t>login_form.php</a:t>
            </a:r>
            <a:r>
              <a:rPr lang="en-US" dirty="0" smtClean="0"/>
              <a:t>'&gt;Back&lt;/a&gt;"; 		</a:t>
            </a:r>
          </a:p>
          <a:p>
            <a:pPr>
              <a:buNone/>
            </a:pPr>
            <a:r>
              <a:rPr lang="en-US" dirty="0" smtClean="0"/>
              <a:t>	exit(); 	</a:t>
            </a:r>
            <a:r>
              <a:rPr lang="en-US" dirty="0" smtClean="0">
                <a:solidFill>
                  <a:srgbClr val="E40059"/>
                </a:solidFill>
              </a:rPr>
              <a:t>}</a:t>
            </a:r>
          </a:p>
          <a:p>
            <a:pPr>
              <a:buNone/>
            </a:pPr>
            <a:r>
              <a:rPr lang="en-US" dirty="0" smtClean="0">
                <a:solidFill>
                  <a:srgbClr val="E40059"/>
                </a:solidFill>
              </a:rPr>
              <a:t>?&gt;</a:t>
            </a:r>
            <a:endParaRPr lang="en-US" dirty="0">
              <a:solidFill>
                <a:srgbClr val="E4005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in the Real World, 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Drupal</a:t>
            </a:r>
            <a:endParaRPr lang="en-US" dirty="0" smtClean="0"/>
          </a:p>
          <a:p>
            <a:pPr lvl="1"/>
            <a:r>
              <a:rPr lang="en-US" dirty="0" smtClean="0"/>
              <a:t>Open source content management system</a:t>
            </a:r>
          </a:p>
          <a:p>
            <a:pPr lvl="1"/>
            <a:r>
              <a:rPr lang="en-US" dirty="0" smtClean="0"/>
              <a:t>The Onion, MTV, </a:t>
            </a:r>
            <a:r>
              <a:rPr lang="en-US" dirty="0" err="1" smtClean="0"/>
              <a:t>Nascar</a:t>
            </a:r>
            <a:r>
              <a:rPr lang="en-US" dirty="0" smtClean="0"/>
              <a:t>, etc.</a:t>
            </a:r>
          </a:p>
          <a:p>
            <a:r>
              <a:rPr lang="en-US" dirty="0" err="1" smtClean="0"/>
              <a:t>Wordpress</a:t>
            </a:r>
            <a:endParaRPr lang="en-US" dirty="0" smtClean="0"/>
          </a:p>
          <a:p>
            <a:r>
              <a:rPr lang="en-US" dirty="0" smtClean="0"/>
              <a:t>Getting </a:t>
            </a:r>
            <a:r>
              <a:rPr lang="en-US" dirty="0" err="1" smtClean="0"/>
              <a:t>started</a:t>
            </a:r>
            <a:r>
              <a:rPr lang="en-US" dirty="0" err="1" smtClean="0">
                <a:sym typeface="Wingdings"/>
              </a:rPr>
              <a:t>Migrating</a:t>
            </a:r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Data modeling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Securing our data—protecting every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E40059"/>
                </a:solidFill>
              </a:rPr>
              <a:t>&lt;?</a:t>
            </a:r>
            <a:r>
              <a:rPr lang="en-US" dirty="0" err="1" smtClean="0">
                <a:solidFill>
                  <a:srgbClr val="E40059"/>
                </a:solidFill>
              </a:rPr>
              <a:t>php</a:t>
            </a:r>
            <a:endParaRPr lang="en-US" dirty="0" smtClean="0">
              <a:solidFill>
                <a:srgbClr val="E40059"/>
              </a:solidFill>
            </a:endParaRP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chemeClr val="accent5"/>
                </a:solidFill>
              </a:rPr>
              <a:t>session_start</a:t>
            </a:r>
            <a:r>
              <a:rPr lang="en-US" dirty="0" smtClean="0">
                <a:solidFill>
                  <a:schemeClr val="accent5"/>
                </a:solidFill>
              </a:rPr>
              <a:t>();</a:t>
            </a:r>
          </a:p>
          <a:p>
            <a:pPr>
              <a:buNone/>
            </a:pPr>
            <a:r>
              <a:rPr lang="en-US" dirty="0" smtClean="0"/>
              <a:t>	if (!</a:t>
            </a:r>
            <a:r>
              <a:rPr lang="en-US" dirty="0" smtClean="0">
                <a:solidFill>
                  <a:srgbClr val="005BD3"/>
                </a:solidFill>
              </a:rPr>
              <a:t>$_</a:t>
            </a:r>
            <a:r>
              <a:rPr lang="en-US" dirty="0" err="1" smtClean="0">
                <a:solidFill>
                  <a:srgbClr val="005BD3"/>
                </a:solidFill>
              </a:rPr>
              <a:t>SESSION</a:t>
            </a:r>
            <a:r>
              <a:rPr lang="en-US" dirty="0" err="1" smtClean="0"/>
              <a:t>['loggedIn</a:t>
            </a:r>
            <a:r>
              <a:rPr lang="en-US" dirty="0" smtClean="0"/>
              <a:t>']){	</a:t>
            </a:r>
          </a:p>
          <a:p>
            <a:pPr>
              <a:buNone/>
            </a:pPr>
            <a:r>
              <a:rPr lang="en-US" dirty="0" smtClean="0"/>
              <a:t>		exit();</a:t>
            </a:r>
          </a:p>
          <a:p>
            <a:pPr>
              <a:buNone/>
            </a:pPr>
            <a:r>
              <a:rPr lang="en-US" dirty="0" smtClean="0">
                <a:solidFill>
                  <a:srgbClr val="E40059"/>
                </a:solidFill>
              </a:rPr>
              <a:t>	}</a:t>
            </a:r>
          </a:p>
          <a:p>
            <a:pPr>
              <a:buNone/>
            </a:pPr>
            <a:r>
              <a:rPr lang="en-US" dirty="0" smtClean="0">
                <a:solidFill>
                  <a:srgbClr val="E40059"/>
                </a:solidFill>
              </a:rPr>
              <a:t>?&gt;</a:t>
            </a:r>
            <a:endParaRPr lang="en-US" dirty="0">
              <a:solidFill>
                <a:srgbClr val="E4005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725017" y="-1008987"/>
            <a:ext cx="5964523" cy="747897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isometricLeftUp">
                <a:rot lat="2100000" lon="1320000" rev="0"/>
              </a:camera>
              <a:lightRig rig="threePt" dir="t"/>
            </a:scene3d>
          </a:bodyPr>
          <a:lstStyle/>
          <a:p>
            <a:pPr algn="ctr"/>
            <a:r>
              <a:rPr lang="en-US" sz="48000" b="1" spc="60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glow rad="139700">
                    <a:schemeClr val="accent1">
                      <a:alpha val="75000"/>
                    </a:schemeClr>
                  </a:glow>
                  <a:innerShdw blurRad="63500" dist="50800" dir="2700000">
                    <a:srgbClr val="000000">
                      <a:alpha val="50000"/>
                    </a:srgbClr>
                  </a:innerShdw>
                  <a:reflection stA="50000" endPos="75000" dist="12700" dir="5400000" sy="-100000" algn="bl" rotWithShape="0"/>
                </a:effectLst>
              </a:rPr>
              <a:t>?</a:t>
            </a:r>
            <a:endParaRPr lang="en-US" sz="40000" b="1" spc="60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glow rad="139700">
                  <a:schemeClr val="accent1">
                    <a:alpha val="75000"/>
                  </a:schemeClr>
                </a:glow>
                <a:innerShdw blurRad="63500" dist="50800" dir="2700000">
                  <a:srgbClr val="000000">
                    <a:alpha val="50000"/>
                  </a:srgbClr>
                </a:innerShdw>
                <a:reflection stA="50000" endPos="75000" dist="12700" dir="5400000" sy="-100000" algn="bl" rotWithShape="0"/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Brainstorming Time!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you have specific questions?</a:t>
            </a:r>
          </a:p>
          <a:p>
            <a:r>
              <a:rPr lang="en-US" dirty="0" smtClean="0"/>
              <a:t>Any real world issues?</a:t>
            </a:r>
          </a:p>
          <a:p>
            <a:r>
              <a:rPr lang="en-US" dirty="0" smtClean="0"/>
              <a:t>What do you want to do with PHP?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brief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PHP</a:t>
            </a:r>
          </a:p>
          <a:p>
            <a:pPr lvl="1"/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Operations</a:t>
            </a:r>
          </a:p>
          <a:p>
            <a:pPr lvl="1"/>
            <a:r>
              <a:rPr lang="en-US" dirty="0" smtClean="0"/>
              <a:t>Functions</a:t>
            </a:r>
          </a:p>
          <a:p>
            <a:r>
              <a:rPr lang="en-US" dirty="0" smtClean="0"/>
              <a:t>HTML Forms</a:t>
            </a:r>
          </a:p>
          <a:p>
            <a:r>
              <a:rPr lang="en-US" dirty="0" err="1" smtClean="0"/>
              <a:t>MySQL</a:t>
            </a:r>
            <a:endParaRPr lang="en-US" dirty="0" smtClean="0"/>
          </a:p>
          <a:p>
            <a:pPr lvl="1"/>
            <a:r>
              <a:rPr lang="en-US" dirty="0" smtClean="0"/>
              <a:t>Relational databases</a:t>
            </a:r>
          </a:p>
          <a:p>
            <a:r>
              <a:rPr lang="en-US" dirty="0" smtClean="0"/>
              <a:t>Adding data</a:t>
            </a:r>
          </a:p>
          <a:p>
            <a:r>
              <a:rPr lang="en-US" dirty="0" smtClean="0"/>
              <a:t>Manipulating data</a:t>
            </a:r>
          </a:p>
          <a:p>
            <a:r>
              <a:rPr lang="en-US" dirty="0" smtClean="0"/>
              <a:t>Relating data</a:t>
            </a:r>
          </a:p>
          <a:p>
            <a:r>
              <a:rPr lang="en-US" dirty="0" smtClean="0"/>
              <a:t>Include Files</a:t>
            </a:r>
          </a:p>
          <a:p>
            <a:r>
              <a:rPr lang="en-US" dirty="0" smtClean="0"/>
              <a:t>Editing data</a:t>
            </a:r>
          </a:p>
          <a:p>
            <a:r>
              <a:rPr lang="en-US" dirty="0" smtClean="0"/>
              <a:t>Deleting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Great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W3Schools </a:t>
            </a:r>
            <a:r>
              <a:rPr lang="en-US" dirty="0" err="1" smtClean="0"/>
              <a:t>Tutoriasl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http://W3Schools.com</a:t>
            </a:r>
            <a:endParaRPr lang="en-US" dirty="0" smtClean="0"/>
          </a:p>
          <a:p>
            <a:r>
              <a:rPr lang="en-US" dirty="0" smtClean="0"/>
              <a:t>PHP Language Reference</a:t>
            </a:r>
          </a:p>
          <a:p>
            <a:pPr lvl="1"/>
            <a:r>
              <a:rPr lang="en-US" dirty="0" smtClean="0">
                <a:hlinkClick r:id="rId3"/>
              </a:rPr>
              <a:t>http://www.php.net/manual/en/langref.php</a:t>
            </a:r>
            <a:endParaRPr lang="en-US" dirty="0" smtClean="0"/>
          </a:p>
          <a:p>
            <a:r>
              <a:rPr lang="en-US" dirty="0" smtClean="0"/>
              <a:t>PHP: The Good Parts</a:t>
            </a:r>
          </a:p>
          <a:p>
            <a:pPr lvl="1"/>
            <a:r>
              <a:rPr lang="en-US" dirty="0" smtClean="0"/>
              <a:t>O'Reilly Media</a:t>
            </a:r>
          </a:p>
          <a:p>
            <a:pPr lvl="1"/>
            <a:r>
              <a:rPr lang="en-US" dirty="0" smtClean="0">
                <a:hlinkClick r:id="rId4"/>
              </a:rPr>
              <a:t>http://oreilly.com/catalog/9780596804374/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Thank you!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and Headers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007603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err="1" smtClean="0">
                <a:solidFill>
                  <a:schemeClr val="accent2"/>
                </a:solidFill>
              </a:rPr>
              <a:t>header.inc.php</a:t>
            </a:r>
            <a:endParaRPr lang="en-US" dirty="0" smtClean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en-US" dirty="0" smtClean="0"/>
              <a:t>&lt;!DOCTYPE html PUBLIC "-//W3C//DTD XHTML 1.0 Transitional//EN" "http://www.w3.org/TR/xhtml1/DTD/xhtml1-transitional.dtd"&gt;</a:t>
            </a:r>
          </a:p>
          <a:p>
            <a:pPr>
              <a:buNone/>
            </a:pPr>
            <a:r>
              <a:rPr lang="en-US" dirty="0" smtClean="0"/>
              <a:t>&lt;html </a:t>
            </a:r>
            <a:r>
              <a:rPr lang="en-US" dirty="0" err="1" smtClean="0"/>
              <a:t>xmlns</a:t>
            </a:r>
            <a:r>
              <a:rPr lang="en-US" dirty="0" smtClean="0"/>
              <a:t>="http://www.w3.org/1999/xhtml"&gt;</a:t>
            </a:r>
          </a:p>
          <a:p>
            <a:pPr>
              <a:buNone/>
            </a:pPr>
            <a:r>
              <a:rPr lang="en-US" dirty="0" smtClean="0"/>
              <a:t>&lt;head&gt;</a:t>
            </a:r>
          </a:p>
          <a:p>
            <a:pPr>
              <a:buNone/>
            </a:pPr>
            <a:r>
              <a:rPr lang="en-US" dirty="0" smtClean="0"/>
              <a:t>	&lt;meta http-equiv="Content-Type" content="text/html; </a:t>
            </a:r>
            <a:r>
              <a:rPr lang="en-US" dirty="0" err="1" smtClean="0"/>
              <a:t>charset</a:t>
            </a:r>
            <a:r>
              <a:rPr lang="en-US" dirty="0" smtClean="0"/>
              <a:t>=UTF-8" /&gt;&lt;link </a:t>
            </a:r>
            <a:r>
              <a:rPr lang="en-US" dirty="0" err="1" smtClean="0"/>
              <a:t>href</a:t>
            </a:r>
            <a:r>
              <a:rPr lang="en-US" dirty="0" smtClean="0"/>
              <a:t>="assets/</a:t>
            </a:r>
            <a:r>
              <a:rPr lang="en-US" dirty="0" err="1" smtClean="0"/>
              <a:t>style.css</a:t>
            </a:r>
            <a:r>
              <a:rPr lang="en-US" dirty="0" smtClean="0"/>
              <a:t>" type="text/</a:t>
            </a:r>
            <a:r>
              <a:rPr lang="en-US" dirty="0" err="1" smtClean="0"/>
              <a:t>css</a:t>
            </a:r>
            <a:r>
              <a:rPr lang="en-US" dirty="0" smtClean="0"/>
              <a:t>" </a:t>
            </a:r>
            <a:r>
              <a:rPr lang="en-US" dirty="0" err="1" smtClean="0"/>
              <a:t>rel</a:t>
            </a:r>
            <a:r>
              <a:rPr lang="en-US" dirty="0" smtClean="0"/>
              <a:t>="</a:t>
            </a:r>
            <a:r>
              <a:rPr lang="en-US" dirty="0" err="1" smtClean="0"/>
              <a:t>stylesheet</a:t>
            </a:r>
            <a:r>
              <a:rPr lang="en-US" dirty="0" smtClean="0"/>
              <a:t>"/&gt;</a:t>
            </a:r>
          </a:p>
          <a:p>
            <a:pPr>
              <a:buNone/>
            </a:pPr>
            <a:r>
              <a:rPr lang="en-US" dirty="0" smtClean="0"/>
              <a:t>	&lt;title&gt;</a:t>
            </a:r>
            <a:r>
              <a:rPr lang="en-US" dirty="0" smtClean="0">
                <a:solidFill>
                  <a:schemeClr val="accent2"/>
                </a:solidFill>
              </a:rPr>
              <a:t>&lt;?</a:t>
            </a:r>
            <a:r>
              <a:rPr lang="en-US" dirty="0" err="1" smtClean="0">
                <a:solidFill>
                  <a:schemeClr val="accent2"/>
                </a:solidFill>
              </a:rPr>
              <a:t>php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echo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$title</a:t>
            </a:r>
            <a:r>
              <a:rPr lang="en-US" dirty="0" smtClean="0">
                <a:solidFill>
                  <a:srgbClr val="E40059"/>
                </a:solidFill>
              </a:rPr>
              <a:t>?&gt;</a:t>
            </a:r>
            <a:r>
              <a:rPr lang="en-US" dirty="0" smtClean="0"/>
              <a:t>&lt;/title&gt;</a:t>
            </a:r>
          </a:p>
          <a:p>
            <a:pPr>
              <a:buNone/>
            </a:pPr>
            <a:r>
              <a:rPr lang="en-US" dirty="0" smtClean="0"/>
              <a:t>&lt;/head&gt;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and Headers,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&lt;?</a:t>
            </a:r>
            <a:r>
              <a:rPr lang="en-US" dirty="0" err="1" smtClean="0"/>
              <a:t>php</a:t>
            </a:r>
            <a:r>
              <a:rPr lang="en-US" dirty="0" smtClean="0"/>
              <a:t> 	</a:t>
            </a:r>
          </a:p>
          <a:p>
            <a:pPr>
              <a:buNone/>
            </a:pPr>
            <a:r>
              <a:rPr lang="en-US" dirty="0" smtClean="0"/>
              <a:t>if ($</a:t>
            </a:r>
            <a:r>
              <a:rPr lang="en-US" dirty="0" err="1" smtClean="0"/>
              <a:t>product_insert</a:t>
            </a:r>
            <a:r>
              <a:rPr lang="en-US" dirty="0" smtClean="0"/>
              <a:t>==true)</a:t>
            </a:r>
            <a:r>
              <a:rPr lang="en-US" dirty="0" smtClean="0"/>
              <a:t>{		</a:t>
            </a:r>
          </a:p>
          <a:p>
            <a:pPr>
              <a:buNone/>
            </a:pPr>
            <a:r>
              <a:rPr lang="en-US" dirty="0" smtClean="0"/>
              <a:t>$</a:t>
            </a:r>
            <a:r>
              <a:rPr lang="en-US" dirty="0" err="1" smtClean="0"/>
              <a:t>insert_product_class</a:t>
            </a:r>
            <a:r>
              <a:rPr lang="en-US" dirty="0" smtClean="0"/>
              <a:t>="</a:t>
            </a:r>
            <a:r>
              <a:rPr lang="en-US" dirty="0" err="1" smtClean="0"/>
              <a:t>navcurr</a:t>
            </a:r>
            <a:r>
              <a:rPr lang="en-US" dirty="0" smtClean="0"/>
              <a:t>";	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else {		</a:t>
            </a:r>
          </a:p>
          <a:p>
            <a:pPr>
              <a:buNone/>
            </a:pPr>
            <a:r>
              <a:rPr lang="en-US" dirty="0" smtClean="0"/>
              <a:t>$</a:t>
            </a:r>
            <a:r>
              <a:rPr lang="en-US" dirty="0" err="1" smtClean="0"/>
              <a:t>insert_product_class</a:t>
            </a:r>
            <a:r>
              <a:rPr lang="en-US" dirty="0" smtClean="0"/>
              <a:t>="</a:t>
            </a:r>
            <a:r>
              <a:rPr lang="en-US" dirty="0" err="1" smtClean="0"/>
              <a:t>nav</a:t>
            </a:r>
            <a:r>
              <a:rPr lang="en-US" dirty="0" smtClean="0"/>
              <a:t>";	</a:t>
            </a:r>
          </a:p>
          <a:p>
            <a:pPr>
              <a:buNone/>
            </a:pPr>
            <a:r>
              <a:rPr lang="en-US" dirty="0" smtClean="0"/>
              <a:t>}	</a:t>
            </a:r>
          </a:p>
          <a:p>
            <a:pPr>
              <a:buNone/>
            </a:pPr>
            <a:r>
              <a:rPr lang="en-US" dirty="0" smtClean="0"/>
              <a:t>if ($</a:t>
            </a:r>
            <a:r>
              <a:rPr lang="en-US" dirty="0" err="1" smtClean="0"/>
              <a:t>product_show</a:t>
            </a:r>
            <a:r>
              <a:rPr lang="en-US" dirty="0" smtClean="0"/>
              <a:t>==true)</a:t>
            </a:r>
            <a:r>
              <a:rPr lang="en-US" dirty="0" smtClean="0"/>
              <a:t>{		</a:t>
            </a:r>
          </a:p>
          <a:p>
            <a:pPr>
              <a:buNone/>
            </a:pPr>
            <a:r>
              <a:rPr lang="en-US" dirty="0" smtClean="0"/>
              <a:t>	$</a:t>
            </a:r>
            <a:r>
              <a:rPr lang="en-US" dirty="0" err="1" smtClean="0"/>
              <a:t>show_product_class</a:t>
            </a:r>
            <a:r>
              <a:rPr lang="en-US" dirty="0" smtClean="0"/>
              <a:t>="</a:t>
            </a:r>
            <a:r>
              <a:rPr lang="en-US" dirty="0" err="1" smtClean="0"/>
              <a:t>navcurr</a:t>
            </a:r>
            <a:r>
              <a:rPr lang="en-US" dirty="0" smtClean="0"/>
              <a:t>";	</a:t>
            </a:r>
          </a:p>
          <a:p>
            <a:pPr>
              <a:buNone/>
            </a:pPr>
            <a:r>
              <a:rPr lang="en-US" dirty="0" smtClean="0"/>
              <a:t>}	</a:t>
            </a:r>
          </a:p>
          <a:p>
            <a:pPr>
              <a:buNone/>
            </a:pPr>
            <a:r>
              <a:rPr lang="en-US" dirty="0" smtClean="0"/>
              <a:t>else {		</a:t>
            </a:r>
          </a:p>
          <a:p>
            <a:pPr>
              <a:buNone/>
            </a:pPr>
            <a:r>
              <a:rPr lang="en-US" dirty="0" smtClean="0"/>
              <a:t>	$</a:t>
            </a:r>
            <a:r>
              <a:rPr lang="en-US" dirty="0" err="1" smtClean="0"/>
              <a:t>show_product_class</a:t>
            </a:r>
            <a:r>
              <a:rPr lang="en-US" dirty="0" smtClean="0"/>
              <a:t>="</a:t>
            </a:r>
            <a:r>
              <a:rPr lang="en-US" dirty="0" err="1" smtClean="0"/>
              <a:t>nav</a:t>
            </a:r>
            <a:r>
              <a:rPr lang="en-US" dirty="0" smtClean="0"/>
              <a:t>";	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and Headers,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if ($</a:t>
            </a:r>
            <a:r>
              <a:rPr lang="en-US" dirty="0" err="1" smtClean="0"/>
              <a:t>company_insert</a:t>
            </a:r>
            <a:r>
              <a:rPr lang="en-US" dirty="0" smtClean="0"/>
              <a:t>==true)</a:t>
            </a:r>
            <a:r>
              <a:rPr lang="en-US" dirty="0" smtClean="0"/>
              <a:t>{		</a:t>
            </a:r>
          </a:p>
          <a:p>
            <a:pPr>
              <a:buNone/>
            </a:pPr>
            <a:r>
              <a:rPr lang="en-US" dirty="0" smtClean="0"/>
              <a:t>	$</a:t>
            </a:r>
            <a:r>
              <a:rPr lang="en-US" dirty="0" err="1" smtClean="0"/>
              <a:t>insert_company_class</a:t>
            </a:r>
            <a:r>
              <a:rPr lang="en-US" dirty="0" smtClean="0"/>
              <a:t>="</a:t>
            </a:r>
            <a:r>
              <a:rPr lang="en-US" dirty="0" err="1" smtClean="0"/>
              <a:t>navcurr</a:t>
            </a:r>
            <a:r>
              <a:rPr lang="en-US" dirty="0" smtClean="0"/>
              <a:t>";	</a:t>
            </a:r>
          </a:p>
          <a:p>
            <a:pPr>
              <a:buNone/>
            </a:pPr>
            <a:r>
              <a:rPr lang="en-US" dirty="0" smtClean="0"/>
              <a:t>}	</a:t>
            </a:r>
          </a:p>
          <a:p>
            <a:pPr>
              <a:buNone/>
            </a:pPr>
            <a:r>
              <a:rPr lang="en-US" dirty="0" smtClean="0"/>
              <a:t>else {		</a:t>
            </a:r>
          </a:p>
          <a:p>
            <a:pPr>
              <a:buNone/>
            </a:pPr>
            <a:r>
              <a:rPr lang="en-US" dirty="0" smtClean="0"/>
              <a:t>	$</a:t>
            </a:r>
            <a:r>
              <a:rPr lang="en-US" dirty="0" err="1" smtClean="0"/>
              <a:t>insert_company_class</a:t>
            </a:r>
            <a:r>
              <a:rPr lang="en-US" dirty="0" smtClean="0"/>
              <a:t>="</a:t>
            </a:r>
            <a:r>
              <a:rPr lang="en-US" dirty="0" err="1" smtClean="0"/>
              <a:t>nav</a:t>
            </a:r>
            <a:r>
              <a:rPr lang="en-US" dirty="0" smtClean="0"/>
              <a:t>";	</a:t>
            </a:r>
          </a:p>
          <a:p>
            <a:pPr>
              <a:buNone/>
            </a:pPr>
            <a:r>
              <a:rPr lang="en-US" dirty="0" smtClean="0"/>
              <a:t>}	</a:t>
            </a:r>
          </a:p>
          <a:p>
            <a:pPr>
              <a:buNone/>
            </a:pPr>
            <a:r>
              <a:rPr lang="en-US" dirty="0" smtClean="0"/>
              <a:t>if ($</a:t>
            </a:r>
            <a:r>
              <a:rPr lang="en-US" dirty="0" err="1" smtClean="0"/>
              <a:t>company_show</a:t>
            </a:r>
            <a:r>
              <a:rPr lang="en-US" dirty="0" smtClean="0"/>
              <a:t>==true)</a:t>
            </a:r>
            <a:r>
              <a:rPr lang="en-US" dirty="0" smtClean="0"/>
              <a:t>{		</a:t>
            </a:r>
          </a:p>
          <a:p>
            <a:pPr>
              <a:buNone/>
            </a:pPr>
            <a:r>
              <a:rPr lang="en-US" dirty="0" smtClean="0"/>
              <a:t>	$</a:t>
            </a:r>
            <a:r>
              <a:rPr lang="en-US" dirty="0" err="1" smtClean="0"/>
              <a:t>show_company_class</a:t>
            </a:r>
            <a:r>
              <a:rPr lang="en-US" dirty="0" smtClean="0"/>
              <a:t>="</a:t>
            </a:r>
            <a:r>
              <a:rPr lang="en-US" dirty="0" err="1" smtClean="0"/>
              <a:t>navcurr</a:t>
            </a:r>
            <a:r>
              <a:rPr lang="en-US" dirty="0" smtClean="0"/>
              <a:t>";	</a:t>
            </a:r>
          </a:p>
          <a:p>
            <a:pPr>
              <a:buNone/>
            </a:pPr>
            <a:r>
              <a:rPr lang="en-US" dirty="0" smtClean="0"/>
              <a:t>}	</a:t>
            </a:r>
          </a:p>
          <a:p>
            <a:pPr>
              <a:buNone/>
            </a:pPr>
            <a:r>
              <a:rPr lang="en-US" dirty="0" smtClean="0"/>
              <a:t>else {		</a:t>
            </a:r>
          </a:p>
          <a:p>
            <a:pPr>
              <a:buNone/>
            </a:pPr>
            <a:r>
              <a:rPr lang="en-US" dirty="0" smtClean="0"/>
              <a:t>	$</a:t>
            </a:r>
            <a:r>
              <a:rPr lang="en-US" dirty="0" err="1" smtClean="0"/>
              <a:t>show_company_class</a:t>
            </a:r>
            <a:r>
              <a:rPr lang="en-US" dirty="0" smtClean="0"/>
              <a:t>="</a:t>
            </a:r>
            <a:r>
              <a:rPr lang="en-US" dirty="0" err="1" smtClean="0"/>
              <a:t>nav</a:t>
            </a:r>
            <a:r>
              <a:rPr lang="en-US" dirty="0" smtClean="0"/>
              <a:t>";	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?&gt;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and Headers,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if ($</a:t>
            </a:r>
            <a:r>
              <a:rPr lang="en-US" dirty="0" smtClean="0"/>
              <a:t>search==true)</a:t>
            </a:r>
            <a:r>
              <a:rPr lang="en-US" dirty="0" smtClean="0"/>
              <a:t>{		</a:t>
            </a:r>
          </a:p>
          <a:p>
            <a:pPr>
              <a:buNone/>
            </a:pPr>
            <a:r>
              <a:rPr lang="en-US" dirty="0" smtClean="0"/>
              <a:t>	$</a:t>
            </a:r>
            <a:r>
              <a:rPr lang="en-US" dirty="0" err="1" smtClean="0"/>
              <a:t>search_class</a:t>
            </a:r>
            <a:r>
              <a:rPr lang="en-US" dirty="0" smtClean="0"/>
              <a:t>="</a:t>
            </a:r>
            <a:r>
              <a:rPr lang="en-US" dirty="0" err="1" smtClean="0"/>
              <a:t>navcurr</a:t>
            </a:r>
            <a:r>
              <a:rPr lang="en-US" dirty="0" smtClean="0"/>
              <a:t>";	</a:t>
            </a:r>
          </a:p>
          <a:p>
            <a:pPr>
              <a:buNone/>
            </a:pPr>
            <a:r>
              <a:rPr lang="en-US" dirty="0" smtClean="0"/>
              <a:t>}	</a:t>
            </a:r>
          </a:p>
          <a:p>
            <a:pPr>
              <a:buNone/>
            </a:pPr>
            <a:r>
              <a:rPr lang="en-US" dirty="0" smtClean="0"/>
              <a:t>else {		</a:t>
            </a:r>
          </a:p>
          <a:p>
            <a:pPr>
              <a:buNone/>
            </a:pPr>
            <a:r>
              <a:rPr lang="en-US" dirty="0" smtClean="0"/>
              <a:t>	$</a:t>
            </a:r>
            <a:r>
              <a:rPr lang="en-US" dirty="0" err="1" smtClean="0"/>
              <a:t>search_class</a:t>
            </a:r>
            <a:r>
              <a:rPr lang="en-US" dirty="0" smtClean="0"/>
              <a:t>="</a:t>
            </a:r>
            <a:r>
              <a:rPr lang="en-US" dirty="0" err="1" smtClean="0"/>
              <a:t>nav</a:t>
            </a:r>
            <a:r>
              <a:rPr lang="en-US" dirty="0" smtClean="0"/>
              <a:t>";	</a:t>
            </a:r>
          </a:p>
          <a:p>
            <a:pPr>
              <a:buNone/>
            </a:pPr>
            <a:r>
              <a:rPr lang="en-US" dirty="0" smtClean="0"/>
              <a:t>}	</a:t>
            </a:r>
          </a:p>
          <a:p>
            <a:pPr>
              <a:buNone/>
            </a:pPr>
            <a:r>
              <a:rPr lang="en-US" dirty="0" smtClean="0"/>
              <a:t>?&gt;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and Headers,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60734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&lt;body&gt;    </a:t>
            </a:r>
          </a:p>
          <a:p>
            <a:pPr>
              <a:buNone/>
            </a:pPr>
            <a:r>
              <a:rPr lang="en-US" dirty="0" smtClean="0"/>
              <a:t>	&lt;div class="wrapper"&gt;    	</a:t>
            </a:r>
          </a:p>
          <a:p>
            <a:pPr>
              <a:buNone/>
            </a:pPr>
            <a:r>
              <a:rPr lang="en-US" dirty="0" smtClean="0"/>
              <a:t>	&lt;div class="headline"&gt;&lt;/div&gt;        </a:t>
            </a:r>
          </a:p>
          <a:p>
            <a:pPr>
              <a:buNone/>
            </a:pPr>
            <a:r>
              <a:rPr lang="en-US" dirty="0" smtClean="0"/>
              <a:t>	&lt;div class="header"&gt;&lt;h1&gt;</a:t>
            </a:r>
            <a:r>
              <a:rPr lang="en-US" dirty="0" smtClean="0">
                <a:solidFill>
                  <a:schemeClr val="accent2"/>
                </a:solidFill>
              </a:rPr>
              <a:t>&lt;?</a:t>
            </a:r>
            <a:r>
              <a:rPr lang="en-US" dirty="0" err="1" smtClean="0">
                <a:solidFill>
                  <a:schemeClr val="accent2"/>
                </a:solidFill>
              </a:rPr>
              <a:t>php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echo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$title</a:t>
            </a:r>
            <a:r>
              <a:rPr lang="en-US" dirty="0" smtClean="0">
                <a:solidFill>
                  <a:srgbClr val="E40059"/>
                </a:solidFill>
              </a:rPr>
              <a:t>?&gt;</a:t>
            </a:r>
            <a:r>
              <a:rPr lang="en-US" dirty="0" smtClean="0"/>
              <a:t>&lt;/h1&gt;&lt;/div&gt;        &lt;div class="</a:t>
            </a:r>
            <a:r>
              <a:rPr lang="en-US" dirty="0" err="1" smtClean="0"/>
              <a:t>navbar</a:t>
            </a:r>
            <a:r>
              <a:rPr lang="en-US" dirty="0" smtClean="0"/>
              <a:t>"&gt;</a:t>
            </a:r>
          </a:p>
          <a:p>
            <a:pPr>
              <a:buNone/>
            </a:pPr>
            <a:r>
              <a:rPr lang="en-US" dirty="0" smtClean="0"/>
              <a:t>	&lt;a </a:t>
            </a:r>
            <a:r>
              <a:rPr lang="en-US" dirty="0" err="1" smtClean="0"/>
              <a:t>href</a:t>
            </a:r>
            <a:r>
              <a:rPr lang="en-US" dirty="0" smtClean="0"/>
              <a:t>="</a:t>
            </a:r>
            <a:r>
              <a:rPr lang="en-US" dirty="0" err="1" smtClean="0"/>
              <a:t>product_show.php</a:t>
            </a:r>
            <a:r>
              <a:rPr lang="en-US" dirty="0" smtClean="0"/>
              <a:t>" class='</a:t>
            </a:r>
            <a:r>
              <a:rPr lang="en-US" dirty="0" smtClean="0">
                <a:solidFill>
                  <a:srgbClr val="E40059"/>
                </a:solidFill>
              </a:rPr>
              <a:t>&lt;?</a:t>
            </a:r>
            <a:r>
              <a:rPr lang="en-US" dirty="0" err="1" smtClean="0">
                <a:solidFill>
                  <a:srgbClr val="E40059"/>
                </a:solidFill>
              </a:rPr>
              <a:t>php</a:t>
            </a:r>
            <a:r>
              <a:rPr lang="en-US" dirty="0" smtClean="0">
                <a:solidFill>
                  <a:srgbClr val="E40059"/>
                </a:solidFill>
              </a:rPr>
              <a:t> </a:t>
            </a:r>
            <a:r>
              <a:rPr lang="en-US" dirty="0" smtClean="0"/>
              <a:t>echo </a:t>
            </a:r>
            <a:r>
              <a:rPr lang="en-US" dirty="0" smtClean="0">
                <a:solidFill>
                  <a:srgbClr val="D519FF"/>
                </a:solidFill>
              </a:rPr>
              <a:t>$</a:t>
            </a:r>
            <a:r>
              <a:rPr lang="en-US" dirty="0" err="1" smtClean="0">
                <a:solidFill>
                  <a:srgbClr val="D519FF"/>
                </a:solidFill>
              </a:rPr>
              <a:t>show_product_class</a:t>
            </a:r>
            <a:r>
              <a:rPr lang="en-US" dirty="0" smtClean="0">
                <a:solidFill>
                  <a:srgbClr val="E40059"/>
                </a:solidFill>
              </a:rPr>
              <a:t>?&gt;</a:t>
            </a:r>
            <a:r>
              <a:rPr lang="en-US" dirty="0" smtClean="0"/>
              <a:t>'&gt;Show Product&lt;/a&gt;</a:t>
            </a:r>
          </a:p>
          <a:p>
            <a:pPr>
              <a:buNone/>
            </a:pPr>
            <a:r>
              <a:rPr lang="en-US" dirty="0" smtClean="0"/>
              <a:t>	&lt;a </a:t>
            </a:r>
            <a:r>
              <a:rPr lang="en-US" dirty="0" err="1" smtClean="0"/>
              <a:t>href</a:t>
            </a:r>
            <a:r>
              <a:rPr lang="en-US" dirty="0" smtClean="0"/>
              <a:t>="</a:t>
            </a:r>
            <a:r>
              <a:rPr lang="en-US" dirty="0" err="1" smtClean="0"/>
              <a:t>product_insert.php</a:t>
            </a:r>
            <a:r>
              <a:rPr lang="en-US" dirty="0" smtClean="0"/>
              <a:t>" class='</a:t>
            </a:r>
            <a:r>
              <a:rPr lang="en-US" dirty="0" smtClean="0">
                <a:solidFill>
                  <a:srgbClr val="E40059"/>
                </a:solidFill>
              </a:rPr>
              <a:t>&lt;?</a:t>
            </a:r>
            <a:r>
              <a:rPr lang="en-US" dirty="0" err="1" smtClean="0">
                <a:solidFill>
                  <a:srgbClr val="E40059"/>
                </a:solidFill>
              </a:rPr>
              <a:t>php</a:t>
            </a:r>
            <a:r>
              <a:rPr lang="en-US" dirty="0" smtClean="0">
                <a:solidFill>
                  <a:srgbClr val="E40059"/>
                </a:solidFill>
              </a:rPr>
              <a:t> </a:t>
            </a:r>
            <a:r>
              <a:rPr lang="en-US" dirty="0" smtClean="0"/>
              <a:t>echo </a:t>
            </a:r>
            <a:r>
              <a:rPr lang="en-US" dirty="0" smtClean="0">
                <a:solidFill>
                  <a:srgbClr val="D519FF"/>
                </a:solidFill>
              </a:rPr>
              <a:t>$</a:t>
            </a:r>
            <a:r>
              <a:rPr lang="en-US" dirty="0" err="1" smtClean="0">
                <a:solidFill>
                  <a:srgbClr val="D519FF"/>
                </a:solidFill>
              </a:rPr>
              <a:t>insert_product_class</a:t>
            </a:r>
            <a:r>
              <a:rPr lang="en-US" dirty="0" smtClean="0">
                <a:solidFill>
                  <a:srgbClr val="E40059"/>
                </a:solidFill>
              </a:rPr>
              <a:t>?&gt;</a:t>
            </a:r>
            <a:r>
              <a:rPr lang="en-US" dirty="0" smtClean="0"/>
              <a:t>'&gt;Insert Product&lt;/a&gt;</a:t>
            </a:r>
          </a:p>
          <a:p>
            <a:pPr>
              <a:buNone/>
            </a:pPr>
            <a:r>
              <a:rPr lang="en-US" dirty="0" smtClean="0"/>
              <a:t>	&lt;a </a:t>
            </a:r>
            <a:r>
              <a:rPr lang="en-US" dirty="0" err="1" smtClean="0"/>
              <a:t>href</a:t>
            </a:r>
            <a:r>
              <a:rPr lang="en-US" dirty="0" smtClean="0"/>
              <a:t>="</a:t>
            </a:r>
            <a:r>
              <a:rPr lang="en-US" dirty="0" err="1" smtClean="0"/>
              <a:t>company_show.php</a:t>
            </a:r>
            <a:r>
              <a:rPr lang="en-US" dirty="0" smtClean="0"/>
              <a:t>" class='</a:t>
            </a:r>
            <a:r>
              <a:rPr lang="en-US" dirty="0" smtClean="0">
                <a:solidFill>
                  <a:srgbClr val="E40059"/>
                </a:solidFill>
              </a:rPr>
              <a:t>&lt;?</a:t>
            </a:r>
            <a:r>
              <a:rPr lang="en-US" dirty="0" err="1" smtClean="0">
                <a:solidFill>
                  <a:srgbClr val="E40059"/>
                </a:solidFill>
              </a:rPr>
              <a:t>php</a:t>
            </a:r>
            <a:r>
              <a:rPr lang="en-US" dirty="0" smtClean="0">
                <a:solidFill>
                  <a:srgbClr val="E40059"/>
                </a:solidFill>
              </a:rPr>
              <a:t> </a:t>
            </a:r>
            <a:r>
              <a:rPr lang="en-US" dirty="0" smtClean="0"/>
              <a:t>echo </a:t>
            </a:r>
            <a:r>
              <a:rPr lang="en-US" dirty="0" smtClean="0">
                <a:solidFill>
                  <a:srgbClr val="D519FF"/>
                </a:solidFill>
              </a:rPr>
              <a:t>$</a:t>
            </a:r>
            <a:r>
              <a:rPr lang="en-US" dirty="0" err="1" smtClean="0">
                <a:solidFill>
                  <a:srgbClr val="D519FF"/>
                </a:solidFill>
              </a:rPr>
              <a:t>show_company_class</a:t>
            </a:r>
            <a:r>
              <a:rPr lang="en-US" dirty="0" smtClean="0">
                <a:solidFill>
                  <a:srgbClr val="E40059"/>
                </a:solidFill>
              </a:rPr>
              <a:t>?&gt;</a:t>
            </a:r>
            <a:r>
              <a:rPr lang="en-US" dirty="0" smtClean="0"/>
              <a:t>'&gt;Show Company&lt;/a&gt;</a:t>
            </a:r>
          </a:p>
          <a:p>
            <a:pPr>
              <a:buNone/>
            </a:pPr>
            <a:r>
              <a:rPr lang="en-US" dirty="0" smtClean="0"/>
              <a:t>	&lt;a </a:t>
            </a:r>
            <a:r>
              <a:rPr lang="en-US" dirty="0" err="1" smtClean="0"/>
              <a:t>href</a:t>
            </a:r>
            <a:r>
              <a:rPr lang="en-US" dirty="0" smtClean="0"/>
              <a:t>="</a:t>
            </a:r>
            <a:r>
              <a:rPr lang="en-US" dirty="0" err="1" smtClean="0"/>
              <a:t>company_insert.html</a:t>
            </a:r>
            <a:r>
              <a:rPr lang="en-US" dirty="0" smtClean="0"/>
              <a:t>" class='</a:t>
            </a:r>
            <a:r>
              <a:rPr lang="en-US" dirty="0" smtClean="0">
                <a:solidFill>
                  <a:srgbClr val="E40059"/>
                </a:solidFill>
              </a:rPr>
              <a:t>&lt;?</a:t>
            </a:r>
            <a:r>
              <a:rPr lang="en-US" dirty="0" err="1" smtClean="0">
                <a:solidFill>
                  <a:srgbClr val="E40059"/>
                </a:solidFill>
              </a:rPr>
              <a:t>php</a:t>
            </a:r>
            <a:r>
              <a:rPr lang="en-US" dirty="0" smtClean="0">
                <a:solidFill>
                  <a:srgbClr val="E40059"/>
                </a:solidFill>
              </a:rPr>
              <a:t> </a:t>
            </a:r>
            <a:r>
              <a:rPr lang="en-US" dirty="0" smtClean="0"/>
              <a:t>echo </a:t>
            </a:r>
            <a:r>
              <a:rPr lang="en-US" dirty="0" smtClean="0">
                <a:solidFill>
                  <a:srgbClr val="D519FF"/>
                </a:solidFill>
              </a:rPr>
              <a:t>$</a:t>
            </a:r>
            <a:r>
              <a:rPr lang="en-US" dirty="0" err="1" smtClean="0">
                <a:solidFill>
                  <a:srgbClr val="D519FF"/>
                </a:solidFill>
              </a:rPr>
              <a:t>insert_company_class</a:t>
            </a:r>
            <a:r>
              <a:rPr lang="en-US" dirty="0" smtClean="0">
                <a:solidFill>
                  <a:srgbClr val="E40059"/>
                </a:solidFill>
              </a:rPr>
              <a:t>?&gt;</a:t>
            </a:r>
            <a:r>
              <a:rPr lang="en-US" dirty="0" smtClean="0"/>
              <a:t>'&gt;Insert Company&lt;/a&gt;</a:t>
            </a:r>
          </a:p>
          <a:p>
            <a:pPr>
              <a:buNone/>
            </a:pPr>
            <a:r>
              <a:rPr lang="en-US" dirty="0" smtClean="0"/>
              <a:t>	&lt;a </a:t>
            </a:r>
            <a:r>
              <a:rPr lang="en-US" dirty="0" err="1" smtClean="0"/>
              <a:t>href</a:t>
            </a:r>
            <a:r>
              <a:rPr lang="en-US" dirty="0" smtClean="0"/>
              <a:t>="</a:t>
            </a:r>
            <a:r>
              <a:rPr lang="en-US" dirty="0" err="1" smtClean="0"/>
              <a:t>search.php</a:t>
            </a:r>
            <a:r>
              <a:rPr lang="en-US" dirty="0" smtClean="0"/>
              <a:t>" class='</a:t>
            </a:r>
            <a:r>
              <a:rPr lang="en-US" dirty="0" smtClean="0">
                <a:solidFill>
                  <a:srgbClr val="E40059"/>
                </a:solidFill>
              </a:rPr>
              <a:t>&lt;?</a:t>
            </a:r>
            <a:r>
              <a:rPr lang="en-US" dirty="0" err="1" smtClean="0">
                <a:solidFill>
                  <a:srgbClr val="E40059"/>
                </a:solidFill>
              </a:rPr>
              <a:t>php</a:t>
            </a:r>
            <a:r>
              <a:rPr lang="en-US" dirty="0" smtClean="0">
                <a:solidFill>
                  <a:srgbClr val="E40059"/>
                </a:solidFill>
              </a:rPr>
              <a:t> </a:t>
            </a:r>
            <a:r>
              <a:rPr lang="en-US" dirty="0" smtClean="0"/>
              <a:t>echo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$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search_class</a:t>
            </a:r>
            <a:r>
              <a:rPr lang="en-US" dirty="0" smtClean="0">
                <a:solidFill>
                  <a:schemeClr val="accent2"/>
                </a:solidFill>
              </a:rPr>
              <a:t>?&gt;</a:t>
            </a:r>
            <a:r>
              <a:rPr lang="en-US" dirty="0" smtClean="0"/>
              <a:t>'&gt;Search&lt;/a&gt;</a:t>
            </a:r>
          </a:p>
          <a:p>
            <a:pPr>
              <a:buNone/>
            </a:pPr>
            <a:r>
              <a:rPr lang="en-US" dirty="0" smtClean="0"/>
              <a:t>&lt;/div&gt;       </a:t>
            </a:r>
          </a:p>
          <a:p>
            <a:pPr>
              <a:buNone/>
            </a:pPr>
            <a:r>
              <a:rPr lang="en-US" dirty="0" smtClean="0"/>
              <a:t> &lt;div class="content"&gt;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and Headers,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err="1" smtClean="0">
                <a:solidFill>
                  <a:schemeClr val="accent2"/>
                </a:solidFill>
              </a:rPr>
              <a:t>product_show.php</a:t>
            </a:r>
            <a:endParaRPr lang="en-US" dirty="0" smtClean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</a:rPr>
              <a:t>&lt;?</a:t>
            </a:r>
            <a:r>
              <a:rPr lang="en-US" dirty="0" err="1" smtClean="0">
                <a:solidFill>
                  <a:schemeClr val="accent2"/>
                </a:solidFill>
              </a:rPr>
              <a:t>php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accent5"/>
                </a:solidFill>
              </a:rPr>
              <a:t>include</a:t>
            </a:r>
            <a:r>
              <a:rPr lang="en-US" dirty="0" smtClean="0"/>
              <a:t> 'include/</a:t>
            </a:r>
            <a:r>
              <a:rPr lang="en-US" dirty="0" err="1" smtClean="0"/>
              <a:t>db.inc.php</a:t>
            </a:r>
            <a:r>
              <a:rPr lang="en-US" dirty="0" smtClean="0"/>
              <a:t>';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$title</a:t>
            </a:r>
            <a:r>
              <a:rPr lang="en-US" dirty="0" smtClean="0"/>
              <a:t>="Class 4 Show </a:t>
            </a:r>
            <a:r>
              <a:rPr lang="en-US" dirty="0" err="1" smtClean="0"/>
              <a:t>Product";</a:t>
            </a:r>
            <a:r>
              <a:rPr lang="en-US" dirty="0" err="1" smtClean="0">
                <a:solidFill>
                  <a:srgbClr val="D519FF"/>
                </a:solidFill>
              </a:rPr>
              <a:t>$product_show</a:t>
            </a:r>
            <a:r>
              <a:rPr lang="en-US" dirty="0" smtClean="0"/>
              <a:t>=true;</a:t>
            </a:r>
          </a:p>
          <a:p>
            <a:pPr>
              <a:buNone/>
            </a:pPr>
            <a:r>
              <a:rPr lang="en-US" dirty="0" smtClean="0"/>
              <a:t>	$</a:t>
            </a:r>
            <a:r>
              <a:rPr lang="en-US" dirty="0" err="1" smtClean="0"/>
              <a:t>product_insert</a:t>
            </a:r>
            <a:r>
              <a:rPr lang="en-US" dirty="0" smtClean="0"/>
              <a:t>=false;</a:t>
            </a:r>
          </a:p>
          <a:p>
            <a:pPr>
              <a:buNone/>
            </a:pPr>
            <a:r>
              <a:rPr lang="en-US" dirty="0" smtClean="0"/>
              <a:t>	$</a:t>
            </a:r>
            <a:r>
              <a:rPr lang="en-US" dirty="0" err="1" smtClean="0"/>
              <a:t>company_show</a:t>
            </a:r>
            <a:r>
              <a:rPr lang="en-US" dirty="0" smtClean="0"/>
              <a:t>=false;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5BD3"/>
                </a:solidFill>
              </a:rPr>
              <a:t>include</a:t>
            </a:r>
            <a:r>
              <a:rPr lang="en-US" dirty="0" smtClean="0"/>
              <a:t> 'include/</a:t>
            </a:r>
            <a:r>
              <a:rPr lang="en-US" dirty="0" err="1" smtClean="0"/>
              <a:t>header.inc.php</a:t>
            </a:r>
            <a:r>
              <a:rPr lang="en-US" dirty="0" smtClean="0"/>
              <a:t>';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and Footers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err="1" smtClean="0">
                <a:solidFill>
                  <a:schemeClr val="accent2"/>
                </a:solidFill>
              </a:rPr>
              <a:t>footer.inc.php</a:t>
            </a:r>
            <a:endParaRPr lang="en-US" dirty="0" smtClean="0">
              <a:solidFill>
                <a:schemeClr val="accent2"/>
              </a:solidFill>
            </a:endParaRPr>
          </a:p>
          <a:p>
            <a:pPr lvl="1">
              <a:buNone/>
            </a:pPr>
            <a:r>
              <a:rPr lang="en-US" dirty="0" smtClean="0"/>
              <a:t> &lt;/div&gt;        </a:t>
            </a:r>
          </a:p>
          <a:p>
            <a:pPr lvl="1">
              <a:buNone/>
            </a:pPr>
            <a:r>
              <a:rPr lang="en-US" dirty="0" smtClean="0"/>
              <a:t>&lt;div class="footer"&gt;</a:t>
            </a:r>
          </a:p>
          <a:p>
            <a:pPr lvl="1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="assets/</a:t>
            </a:r>
            <a:r>
              <a:rPr lang="en-US" dirty="0" err="1" smtClean="0"/>
              <a:t>cc_by.png</a:t>
            </a:r>
            <a:r>
              <a:rPr lang="en-US" dirty="0" smtClean="0"/>
              <a:t>" alt="Creative Commons Licensed By" title="Creative Commons Licensed By"  height="45"/&gt; Izzy Johnston, in conjunction with Girl Develop It! </a:t>
            </a:r>
          </a:p>
          <a:p>
            <a:pPr lvl="1">
              <a:buNone/>
            </a:pPr>
            <a:r>
              <a:rPr lang="en-US" dirty="0" smtClean="0"/>
              <a:t>&lt;/div&gt;    </a:t>
            </a:r>
          </a:p>
          <a:p>
            <a:pPr lvl="1">
              <a:buNone/>
            </a:pPr>
            <a:r>
              <a:rPr lang="en-US" dirty="0" smtClean="0"/>
              <a:t>&lt;/div&gt;</a:t>
            </a:r>
          </a:p>
          <a:p>
            <a:pPr lvl="1"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DI_2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Exhibit">
      <a:majorFont>
        <a:latin typeface="Corbel"/>
        <a:ea typeface=""/>
        <a:cs typeface=""/>
        <a:font script="Jpan" typeface="メイリオ"/>
      </a:majorFont>
      <a:minorFont>
        <a:latin typeface="Corbel"/>
        <a:ea typeface=""/>
        <a:cs typeface=""/>
        <a:font script="Jpan" typeface="メイリオ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GDI_2.thmx</Template>
  <TotalTime>2982</TotalTime>
  <Words>1595</Words>
  <Application>Microsoft Macintosh PowerPoint</Application>
  <PresentationFormat>On-screen Show (4:3)</PresentationFormat>
  <Paragraphs>194</Paragraphs>
  <Slides>21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GDI_2</vt:lpstr>
      <vt:lpstr>PHP and MySQL Session 4: Advanced PHP</vt:lpstr>
      <vt:lpstr>A brief review</vt:lpstr>
      <vt:lpstr>PHP and Headers</vt:lpstr>
      <vt:lpstr>PHP and Headers, cont.</vt:lpstr>
      <vt:lpstr>PHP and Headers, cont.</vt:lpstr>
      <vt:lpstr>PHP and Headers, cont.</vt:lpstr>
      <vt:lpstr>PHP and Headers, cont.</vt:lpstr>
      <vt:lpstr>PHP and Headers, cont.</vt:lpstr>
      <vt:lpstr>PHP and Footers</vt:lpstr>
      <vt:lpstr>PHP and Footers, cont.</vt:lpstr>
      <vt:lpstr>Securing our data—Protection matters</vt:lpstr>
      <vt:lpstr>Securing our data—HTML Forms (again)</vt:lpstr>
      <vt:lpstr>Securing our data—password scrambling</vt:lpstr>
      <vt:lpstr>Securing our data—logging in</vt:lpstr>
      <vt:lpstr>Securing our data—checking passwords</vt:lpstr>
      <vt:lpstr>Securing our data—checking passwords, cont.</vt:lpstr>
      <vt:lpstr>PHP in the Real World, part 2</vt:lpstr>
      <vt:lpstr>Securing our data—protecting every page</vt:lpstr>
      <vt:lpstr>Brainstorming Time!</vt:lpstr>
      <vt:lpstr>Great Resources</vt:lpstr>
      <vt:lpstr>Thank you!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and MySQL Session 4: Advanced PHP</dc:title>
  <dc:creator>Izzy Johnston</dc:creator>
  <cp:lastModifiedBy>Izzy Johnston</cp:lastModifiedBy>
  <cp:revision>46</cp:revision>
  <cp:lastPrinted>2011-04-02T02:40:13Z</cp:lastPrinted>
  <dcterms:created xsi:type="dcterms:W3CDTF">2011-11-08T23:29:29Z</dcterms:created>
  <dcterms:modified xsi:type="dcterms:W3CDTF">2011-11-09T13:16:54Z</dcterms:modified>
</cp:coreProperties>
</file>