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7.jpeg" ContentType="image/jpeg"/>
  <Override PartName="/ppt/media/image1.png" ContentType="image/png"/>
  <Override PartName="/ppt/media/image2.png" ContentType="image/png"/>
  <Override PartName="/ppt/media/image3.png" ContentType="image/png"/>
  <Override PartName="/ppt/media/image6.jpeg" ContentType="image/jpeg"/>
  <Override PartName="/ppt/media/image4.png" ContentType="image/png"/>
  <Override PartName="/ppt/media/image5.jpeg" ContentType="image/jpeg"/>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19983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99040" y="121320"/>
            <a:ext cx="10798560" cy="1262160"/>
          </a:xfrm>
          <a:prstGeom prst="rect">
            <a:avLst/>
          </a:prstGeom>
        </p:spPr>
        <p:txBody>
          <a:bodyPr lIns="0" rIns="0" tIns="0" bIns="0" anchor="b">
            <a:normAutofit/>
          </a:bodyPr>
          <a:p>
            <a:endParaRPr b="0" lang="en-US" sz="6000" spc="-1" strike="noStrike">
              <a:solidFill>
                <a:srgbClr val="ffffff"/>
              </a:solidFill>
              <a:latin typeface="Source Sans Pro Light"/>
            </a:endParaRPr>
          </a:p>
        </p:txBody>
      </p:sp>
      <p:sp>
        <p:nvSpPr>
          <p:cNvPr id="27" name="PlaceHolder 2"/>
          <p:cNvSpPr>
            <a:spLocks noGrp="1"/>
          </p:cNvSpPr>
          <p:nvPr>
            <p:ph type="body"/>
          </p:nvPr>
        </p:nvSpPr>
        <p:spPr>
          <a:xfrm>
            <a:off x="599040" y="1920240"/>
            <a:ext cx="10739520" cy="2224440"/>
          </a:xfrm>
          <a:prstGeom prst="rect">
            <a:avLst/>
          </a:prstGeom>
        </p:spPr>
        <p:txBody>
          <a:bodyPr lIns="0" rIns="0" tIns="0" bIns="0">
            <a:normAutofit/>
          </a:bodyPr>
          <a:p>
            <a:endParaRPr b="0" lang="en-US" sz="3200" spc="-1" strike="noStrike">
              <a:latin typeface="Source Sans Pro"/>
            </a:endParaRPr>
          </a:p>
        </p:txBody>
      </p:sp>
      <p:sp>
        <p:nvSpPr>
          <p:cNvPr id="28" name="PlaceHolder 3"/>
          <p:cNvSpPr>
            <a:spLocks noGrp="1"/>
          </p:cNvSpPr>
          <p:nvPr>
            <p:ph type="body"/>
          </p:nvPr>
        </p:nvSpPr>
        <p:spPr>
          <a:xfrm>
            <a:off x="599040" y="4356360"/>
            <a:ext cx="10739520" cy="222444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99040" y="121320"/>
            <a:ext cx="10798560" cy="1262160"/>
          </a:xfrm>
          <a:prstGeom prst="rect">
            <a:avLst/>
          </a:prstGeom>
        </p:spPr>
        <p:txBody>
          <a:bodyPr lIns="0" rIns="0" tIns="0" bIns="0" anchor="b">
            <a:normAutofit/>
          </a:bodyPr>
          <a:p>
            <a:endParaRPr b="0" lang="en-US" sz="6000" spc="-1" strike="noStrike">
              <a:solidFill>
                <a:srgbClr val="ffffff"/>
              </a:solidFill>
              <a:latin typeface="Source Sans Pro Light"/>
            </a:endParaRPr>
          </a:p>
        </p:txBody>
      </p:sp>
      <p:sp>
        <p:nvSpPr>
          <p:cNvPr id="30" name="PlaceHolder 2"/>
          <p:cNvSpPr>
            <a:spLocks noGrp="1"/>
          </p:cNvSpPr>
          <p:nvPr>
            <p:ph type="body"/>
          </p:nvPr>
        </p:nvSpPr>
        <p:spPr>
          <a:xfrm>
            <a:off x="599040" y="1920240"/>
            <a:ext cx="5240880" cy="2224440"/>
          </a:xfrm>
          <a:prstGeom prst="rect">
            <a:avLst/>
          </a:prstGeom>
        </p:spPr>
        <p:txBody>
          <a:bodyPr lIns="0" rIns="0" tIns="0" bIns="0">
            <a:normAutofit/>
          </a:bodyPr>
          <a:p>
            <a:endParaRPr b="0" lang="en-US" sz="3200" spc="-1" strike="noStrike">
              <a:latin typeface="Source Sans Pro"/>
            </a:endParaRPr>
          </a:p>
        </p:txBody>
      </p:sp>
      <p:sp>
        <p:nvSpPr>
          <p:cNvPr id="31" name="PlaceHolder 3"/>
          <p:cNvSpPr>
            <a:spLocks noGrp="1"/>
          </p:cNvSpPr>
          <p:nvPr>
            <p:ph type="body"/>
          </p:nvPr>
        </p:nvSpPr>
        <p:spPr>
          <a:xfrm>
            <a:off x="6102360" y="1920240"/>
            <a:ext cx="5240880" cy="2224440"/>
          </a:xfrm>
          <a:prstGeom prst="rect">
            <a:avLst/>
          </a:prstGeom>
        </p:spPr>
        <p:txBody>
          <a:bodyPr lIns="0" rIns="0" tIns="0" bIns="0">
            <a:normAutofit/>
          </a:bodyPr>
          <a:p>
            <a:endParaRPr b="0" lang="en-US" sz="3200" spc="-1" strike="noStrike">
              <a:latin typeface="Source Sans Pro"/>
            </a:endParaRPr>
          </a:p>
        </p:txBody>
      </p:sp>
      <p:sp>
        <p:nvSpPr>
          <p:cNvPr id="32" name="PlaceHolder 4"/>
          <p:cNvSpPr>
            <a:spLocks noGrp="1"/>
          </p:cNvSpPr>
          <p:nvPr>
            <p:ph type="body"/>
          </p:nvPr>
        </p:nvSpPr>
        <p:spPr>
          <a:xfrm>
            <a:off x="599040" y="4356360"/>
            <a:ext cx="5240880" cy="2224440"/>
          </a:xfrm>
          <a:prstGeom prst="rect">
            <a:avLst/>
          </a:prstGeom>
        </p:spPr>
        <p:txBody>
          <a:bodyPr lIns="0" rIns="0" tIns="0" bIns="0">
            <a:normAutofit/>
          </a:bodyPr>
          <a:p>
            <a:endParaRPr b="0" lang="en-US" sz="3200" spc="-1" strike="noStrike">
              <a:latin typeface="Source Sans Pro"/>
            </a:endParaRPr>
          </a:p>
        </p:txBody>
      </p:sp>
      <p:sp>
        <p:nvSpPr>
          <p:cNvPr id="33" name="PlaceHolder 5"/>
          <p:cNvSpPr>
            <a:spLocks noGrp="1"/>
          </p:cNvSpPr>
          <p:nvPr>
            <p:ph type="body"/>
          </p:nvPr>
        </p:nvSpPr>
        <p:spPr>
          <a:xfrm>
            <a:off x="6102360" y="4356360"/>
            <a:ext cx="5240880" cy="222444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99040" y="121320"/>
            <a:ext cx="10798560" cy="1262160"/>
          </a:xfrm>
          <a:prstGeom prst="rect">
            <a:avLst/>
          </a:prstGeom>
        </p:spPr>
        <p:txBody>
          <a:bodyPr lIns="0" rIns="0" tIns="0" bIns="0" anchor="b">
            <a:normAutofit/>
          </a:bodyPr>
          <a:p>
            <a:endParaRPr b="0" lang="en-US" sz="6000" spc="-1" strike="noStrike">
              <a:solidFill>
                <a:srgbClr val="ffffff"/>
              </a:solidFill>
              <a:latin typeface="Source Sans Pro Light"/>
            </a:endParaRPr>
          </a:p>
        </p:txBody>
      </p:sp>
      <p:sp>
        <p:nvSpPr>
          <p:cNvPr id="35" name="PlaceHolder 2"/>
          <p:cNvSpPr>
            <a:spLocks noGrp="1"/>
          </p:cNvSpPr>
          <p:nvPr>
            <p:ph type="body"/>
          </p:nvPr>
        </p:nvSpPr>
        <p:spPr>
          <a:xfrm>
            <a:off x="599040" y="1920240"/>
            <a:ext cx="3457800" cy="2224440"/>
          </a:xfrm>
          <a:prstGeom prst="rect">
            <a:avLst/>
          </a:prstGeom>
        </p:spPr>
        <p:txBody>
          <a:bodyPr lIns="0" rIns="0" tIns="0" bIns="0">
            <a:normAutofit/>
          </a:bodyPr>
          <a:p>
            <a:endParaRPr b="0" lang="en-US" sz="3200" spc="-1" strike="noStrike">
              <a:latin typeface="Source Sans Pro"/>
            </a:endParaRPr>
          </a:p>
        </p:txBody>
      </p:sp>
      <p:sp>
        <p:nvSpPr>
          <p:cNvPr id="36" name="PlaceHolder 3"/>
          <p:cNvSpPr>
            <a:spLocks noGrp="1"/>
          </p:cNvSpPr>
          <p:nvPr>
            <p:ph type="body"/>
          </p:nvPr>
        </p:nvSpPr>
        <p:spPr>
          <a:xfrm>
            <a:off x="4230000" y="1920240"/>
            <a:ext cx="3457800" cy="2224440"/>
          </a:xfrm>
          <a:prstGeom prst="rect">
            <a:avLst/>
          </a:prstGeom>
        </p:spPr>
        <p:txBody>
          <a:bodyPr lIns="0" rIns="0" tIns="0" bIns="0">
            <a:normAutofit/>
          </a:bodyPr>
          <a:p>
            <a:endParaRPr b="0" lang="en-US" sz="3200" spc="-1" strike="noStrike">
              <a:latin typeface="Source Sans Pro"/>
            </a:endParaRPr>
          </a:p>
        </p:txBody>
      </p:sp>
      <p:sp>
        <p:nvSpPr>
          <p:cNvPr id="37" name="PlaceHolder 4"/>
          <p:cNvSpPr>
            <a:spLocks noGrp="1"/>
          </p:cNvSpPr>
          <p:nvPr>
            <p:ph type="body"/>
          </p:nvPr>
        </p:nvSpPr>
        <p:spPr>
          <a:xfrm>
            <a:off x="7861320" y="1920240"/>
            <a:ext cx="3457800" cy="2224440"/>
          </a:xfrm>
          <a:prstGeom prst="rect">
            <a:avLst/>
          </a:prstGeom>
        </p:spPr>
        <p:txBody>
          <a:bodyPr lIns="0" rIns="0" tIns="0" bIns="0">
            <a:normAutofit/>
          </a:bodyPr>
          <a:p>
            <a:endParaRPr b="0" lang="en-US" sz="3200" spc="-1" strike="noStrike">
              <a:latin typeface="Source Sans Pro"/>
            </a:endParaRPr>
          </a:p>
        </p:txBody>
      </p:sp>
      <p:sp>
        <p:nvSpPr>
          <p:cNvPr id="38" name="PlaceHolder 5"/>
          <p:cNvSpPr>
            <a:spLocks noGrp="1"/>
          </p:cNvSpPr>
          <p:nvPr>
            <p:ph type="body"/>
          </p:nvPr>
        </p:nvSpPr>
        <p:spPr>
          <a:xfrm>
            <a:off x="599040" y="4356360"/>
            <a:ext cx="3457800" cy="2224440"/>
          </a:xfrm>
          <a:prstGeom prst="rect">
            <a:avLst/>
          </a:prstGeom>
        </p:spPr>
        <p:txBody>
          <a:bodyPr lIns="0" rIns="0" tIns="0" bIns="0">
            <a:normAutofit/>
          </a:bodyPr>
          <a:p>
            <a:endParaRPr b="0" lang="en-US" sz="3200" spc="-1" strike="noStrike">
              <a:latin typeface="Source Sans Pro"/>
            </a:endParaRPr>
          </a:p>
        </p:txBody>
      </p:sp>
      <p:sp>
        <p:nvSpPr>
          <p:cNvPr id="39" name="PlaceHolder 6"/>
          <p:cNvSpPr>
            <a:spLocks noGrp="1"/>
          </p:cNvSpPr>
          <p:nvPr>
            <p:ph type="body"/>
          </p:nvPr>
        </p:nvSpPr>
        <p:spPr>
          <a:xfrm>
            <a:off x="4230000" y="4356360"/>
            <a:ext cx="3457800" cy="2224440"/>
          </a:xfrm>
          <a:prstGeom prst="rect">
            <a:avLst/>
          </a:prstGeom>
        </p:spPr>
        <p:txBody>
          <a:bodyPr lIns="0" rIns="0" tIns="0" bIns="0">
            <a:normAutofit/>
          </a:bodyPr>
          <a:p>
            <a:endParaRPr b="0" lang="en-US" sz="3200" spc="-1" strike="noStrike">
              <a:latin typeface="Source Sans Pro"/>
            </a:endParaRPr>
          </a:p>
        </p:txBody>
      </p:sp>
      <p:sp>
        <p:nvSpPr>
          <p:cNvPr id="40" name="PlaceHolder 7"/>
          <p:cNvSpPr>
            <a:spLocks noGrp="1"/>
          </p:cNvSpPr>
          <p:nvPr>
            <p:ph type="body"/>
          </p:nvPr>
        </p:nvSpPr>
        <p:spPr>
          <a:xfrm>
            <a:off x="7861320" y="4356360"/>
            <a:ext cx="3457800" cy="222444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99040" y="121320"/>
            <a:ext cx="10798560" cy="1262160"/>
          </a:xfrm>
          <a:prstGeom prst="rect">
            <a:avLst/>
          </a:prstGeom>
        </p:spPr>
        <p:txBody>
          <a:bodyPr lIns="0" rIns="0" tIns="0" bIns="0" anchor="b">
            <a:normAutofit/>
          </a:bodyPr>
          <a:p>
            <a:endParaRPr b="0" lang="en-US" sz="6000" spc="-1" strike="noStrike">
              <a:solidFill>
                <a:srgbClr val="ffffff"/>
              </a:solidFill>
              <a:latin typeface="Source Sans Pro Light"/>
            </a:endParaRPr>
          </a:p>
        </p:txBody>
      </p:sp>
      <p:sp>
        <p:nvSpPr>
          <p:cNvPr id="47" name="PlaceHolder 2"/>
          <p:cNvSpPr>
            <a:spLocks noGrp="1"/>
          </p:cNvSpPr>
          <p:nvPr>
            <p:ph type="subTitle"/>
          </p:nvPr>
        </p:nvSpPr>
        <p:spPr>
          <a:xfrm>
            <a:off x="599040" y="1920240"/>
            <a:ext cx="10739520" cy="4663440"/>
          </a:xfrm>
          <a:prstGeom prst="rect">
            <a:avLst/>
          </a:prstGeom>
        </p:spPr>
        <p:txBody>
          <a:bodyPr lIns="0" rIns="0" tIns="0" bIns="0" anchor="ctr">
            <a:spAutoFit/>
          </a:bodyPr>
          <a:p>
            <a:pPr algn="ctr"/>
            <a:endParaRPr b="1" lang="en-US" sz="3200" spc="-1" strike="noStrike">
              <a:solidFill>
                <a:srgbClr val="04617b"/>
              </a:solidFill>
              <a:latin typeface="Source Sans Pro"/>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99040" y="121320"/>
            <a:ext cx="10798560" cy="1262160"/>
          </a:xfrm>
          <a:prstGeom prst="rect">
            <a:avLst/>
          </a:prstGeom>
        </p:spPr>
        <p:txBody>
          <a:bodyPr lIns="0" rIns="0" tIns="0" bIns="0" anchor="b">
            <a:normAutofit/>
          </a:bodyPr>
          <a:p>
            <a:endParaRPr b="0" lang="en-US" sz="6000" spc="-1" strike="noStrike">
              <a:solidFill>
                <a:srgbClr val="ffffff"/>
              </a:solidFill>
              <a:latin typeface="Source Sans Pro Light"/>
            </a:endParaRPr>
          </a:p>
        </p:txBody>
      </p:sp>
      <p:sp>
        <p:nvSpPr>
          <p:cNvPr id="49" name="PlaceHolder 2"/>
          <p:cNvSpPr>
            <a:spLocks noGrp="1"/>
          </p:cNvSpPr>
          <p:nvPr>
            <p:ph type="body"/>
          </p:nvPr>
        </p:nvSpPr>
        <p:spPr>
          <a:xfrm>
            <a:off x="599040" y="1920240"/>
            <a:ext cx="10739520" cy="466344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99040" y="121320"/>
            <a:ext cx="10798560" cy="1262160"/>
          </a:xfrm>
          <a:prstGeom prst="rect">
            <a:avLst/>
          </a:prstGeom>
        </p:spPr>
        <p:txBody>
          <a:bodyPr lIns="0" rIns="0" tIns="0" bIns="0" anchor="b">
            <a:normAutofit/>
          </a:bodyPr>
          <a:p>
            <a:endParaRPr b="0" lang="en-US" sz="6000" spc="-1" strike="noStrike">
              <a:solidFill>
                <a:srgbClr val="ffffff"/>
              </a:solidFill>
              <a:latin typeface="Source Sans Pro Light"/>
            </a:endParaRPr>
          </a:p>
        </p:txBody>
      </p:sp>
      <p:sp>
        <p:nvSpPr>
          <p:cNvPr id="51" name="PlaceHolder 2"/>
          <p:cNvSpPr>
            <a:spLocks noGrp="1"/>
          </p:cNvSpPr>
          <p:nvPr>
            <p:ph type="body"/>
          </p:nvPr>
        </p:nvSpPr>
        <p:spPr>
          <a:xfrm>
            <a:off x="599040" y="1920240"/>
            <a:ext cx="5240880" cy="4663440"/>
          </a:xfrm>
          <a:prstGeom prst="rect">
            <a:avLst/>
          </a:prstGeom>
        </p:spPr>
        <p:txBody>
          <a:bodyPr lIns="0" rIns="0" tIns="0" bIns="0">
            <a:normAutofit/>
          </a:bodyPr>
          <a:p>
            <a:endParaRPr b="0" lang="en-US" sz="3200" spc="-1" strike="noStrike">
              <a:latin typeface="Source Sans Pro"/>
            </a:endParaRPr>
          </a:p>
        </p:txBody>
      </p:sp>
      <p:sp>
        <p:nvSpPr>
          <p:cNvPr id="52" name="PlaceHolder 3"/>
          <p:cNvSpPr>
            <a:spLocks noGrp="1"/>
          </p:cNvSpPr>
          <p:nvPr>
            <p:ph type="body"/>
          </p:nvPr>
        </p:nvSpPr>
        <p:spPr>
          <a:xfrm>
            <a:off x="6102360" y="1920240"/>
            <a:ext cx="5240880" cy="466344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99040" y="121320"/>
            <a:ext cx="10798560" cy="1262160"/>
          </a:xfrm>
          <a:prstGeom prst="rect">
            <a:avLst/>
          </a:prstGeom>
        </p:spPr>
        <p:txBody>
          <a:bodyPr lIns="0" rIns="0" tIns="0" bIns="0" anchor="b">
            <a:normAutofit/>
          </a:bodyPr>
          <a:p>
            <a:endParaRPr b="0" lang="en-US" sz="6000" spc="-1" strike="noStrike">
              <a:solidFill>
                <a:srgbClr val="ffffff"/>
              </a:solidFill>
              <a:latin typeface="Source Sans Pro Ligh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99040" y="121320"/>
            <a:ext cx="10798560" cy="5851800"/>
          </a:xfrm>
          <a:prstGeom prst="rect">
            <a:avLst/>
          </a:prstGeom>
        </p:spPr>
        <p:txBody>
          <a:bodyPr lIns="0" rIns="0" tIns="0" bIns="0" anchor="ctr">
            <a:spAutoFit/>
          </a:bodyPr>
          <a:p>
            <a:pPr algn="ctr"/>
            <a:endParaRPr b="1" lang="en-US" sz="3200" spc="-1" strike="noStrike">
              <a:solidFill>
                <a:srgbClr val="04617b"/>
              </a:solidFill>
              <a:latin typeface="Source Sans Pro"/>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99040" y="121320"/>
            <a:ext cx="10798560" cy="1262160"/>
          </a:xfrm>
          <a:prstGeom prst="rect">
            <a:avLst/>
          </a:prstGeom>
        </p:spPr>
        <p:txBody>
          <a:bodyPr lIns="0" rIns="0" tIns="0" bIns="0" anchor="b">
            <a:normAutofit/>
          </a:bodyPr>
          <a:p>
            <a:endParaRPr b="0" lang="en-US" sz="6000" spc="-1" strike="noStrike">
              <a:solidFill>
                <a:srgbClr val="ffffff"/>
              </a:solidFill>
              <a:latin typeface="Source Sans Pro Light"/>
            </a:endParaRPr>
          </a:p>
        </p:txBody>
      </p:sp>
      <p:sp>
        <p:nvSpPr>
          <p:cNvPr id="56" name="PlaceHolder 2"/>
          <p:cNvSpPr>
            <a:spLocks noGrp="1"/>
          </p:cNvSpPr>
          <p:nvPr>
            <p:ph type="body"/>
          </p:nvPr>
        </p:nvSpPr>
        <p:spPr>
          <a:xfrm>
            <a:off x="599040" y="1920240"/>
            <a:ext cx="5240880" cy="2224440"/>
          </a:xfrm>
          <a:prstGeom prst="rect">
            <a:avLst/>
          </a:prstGeom>
        </p:spPr>
        <p:txBody>
          <a:bodyPr lIns="0" rIns="0" tIns="0" bIns="0">
            <a:normAutofit/>
          </a:bodyPr>
          <a:p>
            <a:endParaRPr b="0" lang="en-US" sz="3200" spc="-1" strike="noStrike">
              <a:latin typeface="Source Sans Pro"/>
            </a:endParaRPr>
          </a:p>
        </p:txBody>
      </p:sp>
      <p:sp>
        <p:nvSpPr>
          <p:cNvPr id="57" name="PlaceHolder 3"/>
          <p:cNvSpPr>
            <a:spLocks noGrp="1"/>
          </p:cNvSpPr>
          <p:nvPr>
            <p:ph type="body"/>
          </p:nvPr>
        </p:nvSpPr>
        <p:spPr>
          <a:xfrm>
            <a:off x="6102360" y="1920240"/>
            <a:ext cx="5240880" cy="4663440"/>
          </a:xfrm>
          <a:prstGeom prst="rect">
            <a:avLst/>
          </a:prstGeom>
        </p:spPr>
        <p:txBody>
          <a:bodyPr lIns="0" rIns="0" tIns="0" bIns="0">
            <a:normAutofit/>
          </a:bodyPr>
          <a:p>
            <a:endParaRPr b="0" lang="en-US" sz="3200" spc="-1" strike="noStrike">
              <a:latin typeface="Source Sans Pro"/>
            </a:endParaRPr>
          </a:p>
        </p:txBody>
      </p:sp>
      <p:sp>
        <p:nvSpPr>
          <p:cNvPr id="58" name="PlaceHolder 4"/>
          <p:cNvSpPr>
            <a:spLocks noGrp="1"/>
          </p:cNvSpPr>
          <p:nvPr>
            <p:ph type="body"/>
          </p:nvPr>
        </p:nvSpPr>
        <p:spPr>
          <a:xfrm>
            <a:off x="599040" y="4356360"/>
            <a:ext cx="5240880" cy="222444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99040" y="121320"/>
            <a:ext cx="10798560" cy="1262160"/>
          </a:xfrm>
          <a:prstGeom prst="rect">
            <a:avLst/>
          </a:prstGeom>
        </p:spPr>
        <p:txBody>
          <a:bodyPr lIns="0" rIns="0" tIns="0" bIns="0" anchor="b">
            <a:normAutofit/>
          </a:bodyPr>
          <a:p>
            <a:endParaRPr b="0" lang="en-US" sz="6000" spc="-1" strike="noStrike">
              <a:solidFill>
                <a:srgbClr val="ffffff"/>
              </a:solidFill>
              <a:latin typeface="Source Sans Pro Light"/>
            </a:endParaRPr>
          </a:p>
        </p:txBody>
      </p:sp>
      <p:sp>
        <p:nvSpPr>
          <p:cNvPr id="6" name="PlaceHolder 2"/>
          <p:cNvSpPr>
            <a:spLocks noGrp="1"/>
          </p:cNvSpPr>
          <p:nvPr>
            <p:ph type="subTitle"/>
          </p:nvPr>
        </p:nvSpPr>
        <p:spPr>
          <a:xfrm>
            <a:off x="599040" y="1920240"/>
            <a:ext cx="10739520" cy="4663440"/>
          </a:xfrm>
          <a:prstGeom prst="rect">
            <a:avLst/>
          </a:prstGeom>
        </p:spPr>
        <p:txBody>
          <a:bodyPr lIns="0" rIns="0" tIns="0" bIns="0" anchor="ctr">
            <a:spAutoFit/>
          </a:bodyPr>
          <a:p>
            <a:pPr algn="ctr"/>
            <a:endParaRPr b="1" lang="en-US" sz="3200" spc="-1" strike="noStrike">
              <a:solidFill>
                <a:srgbClr val="04617b"/>
              </a:solidFill>
              <a:latin typeface="Source Sans Pro"/>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99040" y="121320"/>
            <a:ext cx="10798560" cy="1262160"/>
          </a:xfrm>
          <a:prstGeom prst="rect">
            <a:avLst/>
          </a:prstGeom>
        </p:spPr>
        <p:txBody>
          <a:bodyPr lIns="0" rIns="0" tIns="0" bIns="0" anchor="b">
            <a:normAutofit/>
          </a:bodyPr>
          <a:p>
            <a:endParaRPr b="0" lang="en-US" sz="6000" spc="-1" strike="noStrike">
              <a:solidFill>
                <a:srgbClr val="ffffff"/>
              </a:solidFill>
              <a:latin typeface="Source Sans Pro Light"/>
            </a:endParaRPr>
          </a:p>
        </p:txBody>
      </p:sp>
      <p:sp>
        <p:nvSpPr>
          <p:cNvPr id="60" name="PlaceHolder 2"/>
          <p:cNvSpPr>
            <a:spLocks noGrp="1"/>
          </p:cNvSpPr>
          <p:nvPr>
            <p:ph type="body"/>
          </p:nvPr>
        </p:nvSpPr>
        <p:spPr>
          <a:xfrm>
            <a:off x="599040" y="1920240"/>
            <a:ext cx="5240880" cy="4663440"/>
          </a:xfrm>
          <a:prstGeom prst="rect">
            <a:avLst/>
          </a:prstGeom>
        </p:spPr>
        <p:txBody>
          <a:bodyPr lIns="0" rIns="0" tIns="0" bIns="0">
            <a:normAutofit/>
          </a:bodyPr>
          <a:p>
            <a:endParaRPr b="0" lang="en-US" sz="3200" spc="-1" strike="noStrike">
              <a:latin typeface="Source Sans Pro"/>
            </a:endParaRPr>
          </a:p>
        </p:txBody>
      </p:sp>
      <p:sp>
        <p:nvSpPr>
          <p:cNvPr id="61" name="PlaceHolder 3"/>
          <p:cNvSpPr>
            <a:spLocks noGrp="1"/>
          </p:cNvSpPr>
          <p:nvPr>
            <p:ph type="body"/>
          </p:nvPr>
        </p:nvSpPr>
        <p:spPr>
          <a:xfrm>
            <a:off x="6102360" y="1920240"/>
            <a:ext cx="5240880" cy="2224440"/>
          </a:xfrm>
          <a:prstGeom prst="rect">
            <a:avLst/>
          </a:prstGeom>
        </p:spPr>
        <p:txBody>
          <a:bodyPr lIns="0" rIns="0" tIns="0" bIns="0">
            <a:normAutofit/>
          </a:bodyPr>
          <a:p>
            <a:endParaRPr b="0" lang="en-US" sz="3200" spc="-1" strike="noStrike">
              <a:latin typeface="Source Sans Pro"/>
            </a:endParaRPr>
          </a:p>
        </p:txBody>
      </p:sp>
      <p:sp>
        <p:nvSpPr>
          <p:cNvPr id="62" name="PlaceHolder 4"/>
          <p:cNvSpPr>
            <a:spLocks noGrp="1"/>
          </p:cNvSpPr>
          <p:nvPr>
            <p:ph type="body"/>
          </p:nvPr>
        </p:nvSpPr>
        <p:spPr>
          <a:xfrm>
            <a:off x="6102360" y="4356360"/>
            <a:ext cx="5240880" cy="222444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99040" y="121320"/>
            <a:ext cx="10798560" cy="1262160"/>
          </a:xfrm>
          <a:prstGeom prst="rect">
            <a:avLst/>
          </a:prstGeom>
        </p:spPr>
        <p:txBody>
          <a:bodyPr lIns="0" rIns="0" tIns="0" bIns="0" anchor="b">
            <a:normAutofit/>
          </a:bodyPr>
          <a:p>
            <a:endParaRPr b="0" lang="en-US" sz="6000" spc="-1" strike="noStrike">
              <a:solidFill>
                <a:srgbClr val="ffffff"/>
              </a:solidFill>
              <a:latin typeface="Source Sans Pro Light"/>
            </a:endParaRPr>
          </a:p>
        </p:txBody>
      </p:sp>
      <p:sp>
        <p:nvSpPr>
          <p:cNvPr id="64" name="PlaceHolder 2"/>
          <p:cNvSpPr>
            <a:spLocks noGrp="1"/>
          </p:cNvSpPr>
          <p:nvPr>
            <p:ph type="body"/>
          </p:nvPr>
        </p:nvSpPr>
        <p:spPr>
          <a:xfrm>
            <a:off x="599040" y="1920240"/>
            <a:ext cx="5240880" cy="2224440"/>
          </a:xfrm>
          <a:prstGeom prst="rect">
            <a:avLst/>
          </a:prstGeom>
        </p:spPr>
        <p:txBody>
          <a:bodyPr lIns="0" rIns="0" tIns="0" bIns="0">
            <a:normAutofit/>
          </a:bodyPr>
          <a:p>
            <a:endParaRPr b="0" lang="en-US" sz="3200" spc="-1" strike="noStrike">
              <a:latin typeface="Source Sans Pro"/>
            </a:endParaRPr>
          </a:p>
        </p:txBody>
      </p:sp>
      <p:sp>
        <p:nvSpPr>
          <p:cNvPr id="65" name="PlaceHolder 3"/>
          <p:cNvSpPr>
            <a:spLocks noGrp="1"/>
          </p:cNvSpPr>
          <p:nvPr>
            <p:ph type="body"/>
          </p:nvPr>
        </p:nvSpPr>
        <p:spPr>
          <a:xfrm>
            <a:off x="6102360" y="1920240"/>
            <a:ext cx="5240880" cy="2224440"/>
          </a:xfrm>
          <a:prstGeom prst="rect">
            <a:avLst/>
          </a:prstGeom>
        </p:spPr>
        <p:txBody>
          <a:bodyPr lIns="0" rIns="0" tIns="0" bIns="0">
            <a:normAutofit/>
          </a:bodyPr>
          <a:p>
            <a:endParaRPr b="0" lang="en-US" sz="3200" spc="-1" strike="noStrike">
              <a:latin typeface="Source Sans Pro"/>
            </a:endParaRPr>
          </a:p>
        </p:txBody>
      </p:sp>
      <p:sp>
        <p:nvSpPr>
          <p:cNvPr id="66" name="PlaceHolder 4"/>
          <p:cNvSpPr>
            <a:spLocks noGrp="1"/>
          </p:cNvSpPr>
          <p:nvPr>
            <p:ph type="body"/>
          </p:nvPr>
        </p:nvSpPr>
        <p:spPr>
          <a:xfrm>
            <a:off x="599040" y="4356360"/>
            <a:ext cx="10739520" cy="222444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99040" y="121320"/>
            <a:ext cx="10798560" cy="1262160"/>
          </a:xfrm>
          <a:prstGeom prst="rect">
            <a:avLst/>
          </a:prstGeom>
        </p:spPr>
        <p:txBody>
          <a:bodyPr lIns="0" rIns="0" tIns="0" bIns="0" anchor="b">
            <a:normAutofit/>
          </a:bodyPr>
          <a:p>
            <a:endParaRPr b="0" lang="en-US" sz="6000" spc="-1" strike="noStrike">
              <a:solidFill>
                <a:srgbClr val="ffffff"/>
              </a:solidFill>
              <a:latin typeface="Source Sans Pro Light"/>
            </a:endParaRPr>
          </a:p>
        </p:txBody>
      </p:sp>
      <p:sp>
        <p:nvSpPr>
          <p:cNvPr id="68" name="PlaceHolder 2"/>
          <p:cNvSpPr>
            <a:spLocks noGrp="1"/>
          </p:cNvSpPr>
          <p:nvPr>
            <p:ph type="body"/>
          </p:nvPr>
        </p:nvSpPr>
        <p:spPr>
          <a:xfrm>
            <a:off x="599040" y="1920240"/>
            <a:ext cx="10739520" cy="2224440"/>
          </a:xfrm>
          <a:prstGeom prst="rect">
            <a:avLst/>
          </a:prstGeom>
        </p:spPr>
        <p:txBody>
          <a:bodyPr lIns="0" rIns="0" tIns="0" bIns="0">
            <a:normAutofit/>
          </a:bodyPr>
          <a:p>
            <a:endParaRPr b="0" lang="en-US" sz="3200" spc="-1" strike="noStrike">
              <a:latin typeface="Source Sans Pro"/>
            </a:endParaRPr>
          </a:p>
        </p:txBody>
      </p:sp>
      <p:sp>
        <p:nvSpPr>
          <p:cNvPr id="69" name="PlaceHolder 3"/>
          <p:cNvSpPr>
            <a:spLocks noGrp="1"/>
          </p:cNvSpPr>
          <p:nvPr>
            <p:ph type="body"/>
          </p:nvPr>
        </p:nvSpPr>
        <p:spPr>
          <a:xfrm>
            <a:off x="599040" y="4356360"/>
            <a:ext cx="10739520" cy="222444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99040" y="121320"/>
            <a:ext cx="10798560" cy="1262160"/>
          </a:xfrm>
          <a:prstGeom prst="rect">
            <a:avLst/>
          </a:prstGeom>
        </p:spPr>
        <p:txBody>
          <a:bodyPr lIns="0" rIns="0" tIns="0" bIns="0" anchor="b">
            <a:normAutofit/>
          </a:bodyPr>
          <a:p>
            <a:endParaRPr b="0" lang="en-US" sz="6000" spc="-1" strike="noStrike">
              <a:solidFill>
                <a:srgbClr val="ffffff"/>
              </a:solidFill>
              <a:latin typeface="Source Sans Pro Light"/>
            </a:endParaRPr>
          </a:p>
        </p:txBody>
      </p:sp>
      <p:sp>
        <p:nvSpPr>
          <p:cNvPr id="71" name="PlaceHolder 2"/>
          <p:cNvSpPr>
            <a:spLocks noGrp="1"/>
          </p:cNvSpPr>
          <p:nvPr>
            <p:ph type="body"/>
          </p:nvPr>
        </p:nvSpPr>
        <p:spPr>
          <a:xfrm>
            <a:off x="599040" y="1920240"/>
            <a:ext cx="5240880" cy="2224440"/>
          </a:xfrm>
          <a:prstGeom prst="rect">
            <a:avLst/>
          </a:prstGeom>
        </p:spPr>
        <p:txBody>
          <a:bodyPr lIns="0" rIns="0" tIns="0" bIns="0">
            <a:normAutofit/>
          </a:bodyPr>
          <a:p>
            <a:endParaRPr b="0" lang="en-US" sz="3200" spc="-1" strike="noStrike">
              <a:latin typeface="Source Sans Pro"/>
            </a:endParaRPr>
          </a:p>
        </p:txBody>
      </p:sp>
      <p:sp>
        <p:nvSpPr>
          <p:cNvPr id="72" name="PlaceHolder 3"/>
          <p:cNvSpPr>
            <a:spLocks noGrp="1"/>
          </p:cNvSpPr>
          <p:nvPr>
            <p:ph type="body"/>
          </p:nvPr>
        </p:nvSpPr>
        <p:spPr>
          <a:xfrm>
            <a:off x="6102360" y="1920240"/>
            <a:ext cx="5240880" cy="2224440"/>
          </a:xfrm>
          <a:prstGeom prst="rect">
            <a:avLst/>
          </a:prstGeom>
        </p:spPr>
        <p:txBody>
          <a:bodyPr lIns="0" rIns="0" tIns="0" bIns="0">
            <a:normAutofit/>
          </a:bodyPr>
          <a:p>
            <a:endParaRPr b="0" lang="en-US" sz="3200" spc="-1" strike="noStrike">
              <a:latin typeface="Source Sans Pro"/>
            </a:endParaRPr>
          </a:p>
        </p:txBody>
      </p:sp>
      <p:sp>
        <p:nvSpPr>
          <p:cNvPr id="73" name="PlaceHolder 4"/>
          <p:cNvSpPr>
            <a:spLocks noGrp="1"/>
          </p:cNvSpPr>
          <p:nvPr>
            <p:ph type="body"/>
          </p:nvPr>
        </p:nvSpPr>
        <p:spPr>
          <a:xfrm>
            <a:off x="599040" y="4356360"/>
            <a:ext cx="5240880" cy="2224440"/>
          </a:xfrm>
          <a:prstGeom prst="rect">
            <a:avLst/>
          </a:prstGeom>
        </p:spPr>
        <p:txBody>
          <a:bodyPr lIns="0" rIns="0" tIns="0" bIns="0">
            <a:normAutofit/>
          </a:bodyPr>
          <a:p>
            <a:endParaRPr b="0" lang="en-US" sz="3200" spc="-1" strike="noStrike">
              <a:latin typeface="Source Sans Pro"/>
            </a:endParaRPr>
          </a:p>
        </p:txBody>
      </p:sp>
      <p:sp>
        <p:nvSpPr>
          <p:cNvPr id="74" name="PlaceHolder 5"/>
          <p:cNvSpPr>
            <a:spLocks noGrp="1"/>
          </p:cNvSpPr>
          <p:nvPr>
            <p:ph type="body"/>
          </p:nvPr>
        </p:nvSpPr>
        <p:spPr>
          <a:xfrm>
            <a:off x="6102360" y="4356360"/>
            <a:ext cx="5240880" cy="222444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99040" y="121320"/>
            <a:ext cx="10798560" cy="1262160"/>
          </a:xfrm>
          <a:prstGeom prst="rect">
            <a:avLst/>
          </a:prstGeom>
        </p:spPr>
        <p:txBody>
          <a:bodyPr lIns="0" rIns="0" tIns="0" bIns="0" anchor="b">
            <a:normAutofit/>
          </a:bodyPr>
          <a:p>
            <a:endParaRPr b="0" lang="en-US" sz="6000" spc="-1" strike="noStrike">
              <a:solidFill>
                <a:srgbClr val="ffffff"/>
              </a:solidFill>
              <a:latin typeface="Source Sans Pro Light"/>
            </a:endParaRPr>
          </a:p>
        </p:txBody>
      </p:sp>
      <p:sp>
        <p:nvSpPr>
          <p:cNvPr id="76" name="PlaceHolder 2"/>
          <p:cNvSpPr>
            <a:spLocks noGrp="1"/>
          </p:cNvSpPr>
          <p:nvPr>
            <p:ph type="body"/>
          </p:nvPr>
        </p:nvSpPr>
        <p:spPr>
          <a:xfrm>
            <a:off x="599040" y="1920240"/>
            <a:ext cx="3457800" cy="2224440"/>
          </a:xfrm>
          <a:prstGeom prst="rect">
            <a:avLst/>
          </a:prstGeom>
        </p:spPr>
        <p:txBody>
          <a:bodyPr lIns="0" rIns="0" tIns="0" bIns="0">
            <a:normAutofit/>
          </a:bodyPr>
          <a:p>
            <a:endParaRPr b="0" lang="en-US" sz="3200" spc="-1" strike="noStrike">
              <a:latin typeface="Source Sans Pro"/>
            </a:endParaRPr>
          </a:p>
        </p:txBody>
      </p:sp>
      <p:sp>
        <p:nvSpPr>
          <p:cNvPr id="77" name="PlaceHolder 3"/>
          <p:cNvSpPr>
            <a:spLocks noGrp="1"/>
          </p:cNvSpPr>
          <p:nvPr>
            <p:ph type="body"/>
          </p:nvPr>
        </p:nvSpPr>
        <p:spPr>
          <a:xfrm>
            <a:off x="4230000" y="1920240"/>
            <a:ext cx="3457800" cy="2224440"/>
          </a:xfrm>
          <a:prstGeom prst="rect">
            <a:avLst/>
          </a:prstGeom>
        </p:spPr>
        <p:txBody>
          <a:bodyPr lIns="0" rIns="0" tIns="0" bIns="0">
            <a:normAutofit/>
          </a:bodyPr>
          <a:p>
            <a:endParaRPr b="0" lang="en-US" sz="3200" spc="-1" strike="noStrike">
              <a:latin typeface="Source Sans Pro"/>
            </a:endParaRPr>
          </a:p>
        </p:txBody>
      </p:sp>
      <p:sp>
        <p:nvSpPr>
          <p:cNvPr id="78" name="PlaceHolder 4"/>
          <p:cNvSpPr>
            <a:spLocks noGrp="1"/>
          </p:cNvSpPr>
          <p:nvPr>
            <p:ph type="body"/>
          </p:nvPr>
        </p:nvSpPr>
        <p:spPr>
          <a:xfrm>
            <a:off x="7861320" y="1920240"/>
            <a:ext cx="3457800" cy="2224440"/>
          </a:xfrm>
          <a:prstGeom prst="rect">
            <a:avLst/>
          </a:prstGeom>
        </p:spPr>
        <p:txBody>
          <a:bodyPr lIns="0" rIns="0" tIns="0" bIns="0">
            <a:normAutofit/>
          </a:bodyPr>
          <a:p>
            <a:endParaRPr b="0" lang="en-US" sz="3200" spc="-1" strike="noStrike">
              <a:latin typeface="Source Sans Pro"/>
            </a:endParaRPr>
          </a:p>
        </p:txBody>
      </p:sp>
      <p:sp>
        <p:nvSpPr>
          <p:cNvPr id="79" name="PlaceHolder 5"/>
          <p:cNvSpPr>
            <a:spLocks noGrp="1"/>
          </p:cNvSpPr>
          <p:nvPr>
            <p:ph type="body"/>
          </p:nvPr>
        </p:nvSpPr>
        <p:spPr>
          <a:xfrm>
            <a:off x="599040" y="4356360"/>
            <a:ext cx="3457800" cy="2224440"/>
          </a:xfrm>
          <a:prstGeom prst="rect">
            <a:avLst/>
          </a:prstGeom>
        </p:spPr>
        <p:txBody>
          <a:bodyPr lIns="0" rIns="0" tIns="0" bIns="0">
            <a:normAutofit/>
          </a:bodyPr>
          <a:p>
            <a:endParaRPr b="0" lang="en-US" sz="3200" spc="-1" strike="noStrike">
              <a:latin typeface="Source Sans Pro"/>
            </a:endParaRPr>
          </a:p>
        </p:txBody>
      </p:sp>
      <p:sp>
        <p:nvSpPr>
          <p:cNvPr id="80" name="PlaceHolder 6"/>
          <p:cNvSpPr>
            <a:spLocks noGrp="1"/>
          </p:cNvSpPr>
          <p:nvPr>
            <p:ph type="body"/>
          </p:nvPr>
        </p:nvSpPr>
        <p:spPr>
          <a:xfrm>
            <a:off x="4230000" y="4356360"/>
            <a:ext cx="3457800" cy="2224440"/>
          </a:xfrm>
          <a:prstGeom prst="rect">
            <a:avLst/>
          </a:prstGeom>
        </p:spPr>
        <p:txBody>
          <a:bodyPr lIns="0" rIns="0" tIns="0" bIns="0">
            <a:normAutofit/>
          </a:bodyPr>
          <a:p>
            <a:endParaRPr b="0" lang="en-US" sz="3200" spc="-1" strike="noStrike">
              <a:latin typeface="Source Sans Pro"/>
            </a:endParaRPr>
          </a:p>
        </p:txBody>
      </p:sp>
      <p:sp>
        <p:nvSpPr>
          <p:cNvPr id="81" name="PlaceHolder 7"/>
          <p:cNvSpPr>
            <a:spLocks noGrp="1"/>
          </p:cNvSpPr>
          <p:nvPr>
            <p:ph type="body"/>
          </p:nvPr>
        </p:nvSpPr>
        <p:spPr>
          <a:xfrm>
            <a:off x="7861320" y="4356360"/>
            <a:ext cx="3457800" cy="222444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99040" y="121320"/>
            <a:ext cx="10798560" cy="1262160"/>
          </a:xfrm>
          <a:prstGeom prst="rect">
            <a:avLst/>
          </a:prstGeom>
        </p:spPr>
        <p:txBody>
          <a:bodyPr lIns="0" rIns="0" tIns="0" bIns="0" anchor="b">
            <a:normAutofit/>
          </a:bodyPr>
          <a:p>
            <a:endParaRPr b="0" lang="en-US" sz="6000" spc="-1" strike="noStrike">
              <a:solidFill>
                <a:srgbClr val="ffffff"/>
              </a:solidFill>
              <a:latin typeface="Source Sans Pro Light"/>
            </a:endParaRPr>
          </a:p>
        </p:txBody>
      </p:sp>
      <p:sp>
        <p:nvSpPr>
          <p:cNvPr id="88" name="PlaceHolder 2"/>
          <p:cNvSpPr>
            <a:spLocks noGrp="1"/>
          </p:cNvSpPr>
          <p:nvPr>
            <p:ph type="subTitle"/>
          </p:nvPr>
        </p:nvSpPr>
        <p:spPr>
          <a:xfrm>
            <a:off x="599040" y="1920240"/>
            <a:ext cx="10739520" cy="4663440"/>
          </a:xfrm>
          <a:prstGeom prst="rect">
            <a:avLst/>
          </a:prstGeom>
        </p:spPr>
        <p:txBody>
          <a:bodyPr lIns="0" rIns="0" tIns="0" bIns="0" anchor="ctr">
            <a:spAutoFit/>
          </a:bodyPr>
          <a:p>
            <a:pPr algn="ctr"/>
            <a:endParaRPr b="1" lang="en-US" sz="3200" spc="-1" strike="noStrike">
              <a:solidFill>
                <a:srgbClr val="04617b"/>
              </a:solidFill>
              <a:latin typeface="Source Sans Pro"/>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99040" y="121320"/>
            <a:ext cx="10798560" cy="1262160"/>
          </a:xfrm>
          <a:prstGeom prst="rect">
            <a:avLst/>
          </a:prstGeom>
        </p:spPr>
        <p:txBody>
          <a:bodyPr lIns="0" rIns="0" tIns="0" bIns="0" anchor="b">
            <a:normAutofit/>
          </a:bodyPr>
          <a:p>
            <a:endParaRPr b="0" lang="en-US" sz="6000" spc="-1" strike="noStrike">
              <a:solidFill>
                <a:srgbClr val="ffffff"/>
              </a:solidFill>
              <a:latin typeface="Source Sans Pro Light"/>
            </a:endParaRPr>
          </a:p>
        </p:txBody>
      </p:sp>
      <p:sp>
        <p:nvSpPr>
          <p:cNvPr id="90" name="PlaceHolder 2"/>
          <p:cNvSpPr>
            <a:spLocks noGrp="1"/>
          </p:cNvSpPr>
          <p:nvPr>
            <p:ph type="body"/>
          </p:nvPr>
        </p:nvSpPr>
        <p:spPr>
          <a:xfrm>
            <a:off x="599040" y="1920240"/>
            <a:ext cx="10739520" cy="466344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99040" y="121320"/>
            <a:ext cx="10798560" cy="1262160"/>
          </a:xfrm>
          <a:prstGeom prst="rect">
            <a:avLst/>
          </a:prstGeom>
        </p:spPr>
        <p:txBody>
          <a:bodyPr lIns="0" rIns="0" tIns="0" bIns="0" anchor="b">
            <a:normAutofit/>
          </a:bodyPr>
          <a:p>
            <a:endParaRPr b="0" lang="en-US" sz="6000" spc="-1" strike="noStrike">
              <a:solidFill>
                <a:srgbClr val="ffffff"/>
              </a:solidFill>
              <a:latin typeface="Source Sans Pro Light"/>
            </a:endParaRPr>
          </a:p>
        </p:txBody>
      </p:sp>
      <p:sp>
        <p:nvSpPr>
          <p:cNvPr id="92" name="PlaceHolder 2"/>
          <p:cNvSpPr>
            <a:spLocks noGrp="1"/>
          </p:cNvSpPr>
          <p:nvPr>
            <p:ph type="body"/>
          </p:nvPr>
        </p:nvSpPr>
        <p:spPr>
          <a:xfrm>
            <a:off x="599040" y="1920240"/>
            <a:ext cx="5240880" cy="4663440"/>
          </a:xfrm>
          <a:prstGeom prst="rect">
            <a:avLst/>
          </a:prstGeom>
        </p:spPr>
        <p:txBody>
          <a:bodyPr lIns="0" rIns="0" tIns="0" bIns="0">
            <a:normAutofit/>
          </a:bodyPr>
          <a:p>
            <a:endParaRPr b="0" lang="en-US" sz="3200" spc="-1" strike="noStrike">
              <a:latin typeface="Source Sans Pro"/>
            </a:endParaRPr>
          </a:p>
        </p:txBody>
      </p:sp>
      <p:sp>
        <p:nvSpPr>
          <p:cNvPr id="93" name="PlaceHolder 3"/>
          <p:cNvSpPr>
            <a:spLocks noGrp="1"/>
          </p:cNvSpPr>
          <p:nvPr>
            <p:ph type="body"/>
          </p:nvPr>
        </p:nvSpPr>
        <p:spPr>
          <a:xfrm>
            <a:off x="6102360" y="1920240"/>
            <a:ext cx="5240880" cy="466344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99040" y="121320"/>
            <a:ext cx="10798560" cy="1262160"/>
          </a:xfrm>
          <a:prstGeom prst="rect">
            <a:avLst/>
          </a:prstGeom>
        </p:spPr>
        <p:txBody>
          <a:bodyPr lIns="0" rIns="0" tIns="0" bIns="0" anchor="b">
            <a:normAutofit/>
          </a:bodyPr>
          <a:p>
            <a:endParaRPr b="0" lang="en-US" sz="6000" spc="-1" strike="noStrike">
              <a:solidFill>
                <a:srgbClr val="ffffff"/>
              </a:solidFill>
              <a:latin typeface="Source Sans Pro Ligh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99040" y="121320"/>
            <a:ext cx="10798560" cy="1262160"/>
          </a:xfrm>
          <a:prstGeom prst="rect">
            <a:avLst/>
          </a:prstGeom>
        </p:spPr>
        <p:txBody>
          <a:bodyPr lIns="0" rIns="0" tIns="0" bIns="0" anchor="b">
            <a:normAutofit/>
          </a:bodyPr>
          <a:p>
            <a:endParaRPr b="0" lang="en-US" sz="6000" spc="-1" strike="noStrike">
              <a:solidFill>
                <a:srgbClr val="ffffff"/>
              </a:solidFill>
              <a:latin typeface="Source Sans Pro Light"/>
            </a:endParaRPr>
          </a:p>
        </p:txBody>
      </p:sp>
      <p:sp>
        <p:nvSpPr>
          <p:cNvPr id="8" name="PlaceHolder 2"/>
          <p:cNvSpPr>
            <a:spLocks noGrp="1"/>
          </p:cNvSpPr>
          <p:nvPr>
            <p:ph type="body"/>
          </p:nvPr>
        </p:nvSpPr>
        <p:spPr>
          <a:xfrm>
            <a:off x="599040" y="1920240"/>
            <a:ext cx="10739520" cy="466344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99040" y="121320"/>
            <a:ext cx="10798560" cy="5851800"/>
          </a:xfrm>
          <a:prstGeom prst="rect">
            <a:avLst/>
          </a:prstGeom>
        </p:spPr>
        <p:txBody>
          <a:bodyPr lIns="0" rIns="0" tIns="0" bIns="0" anchor="ctr">
            <a:spAutoFit/>
          </a:bodyPr>
          <a:p>
            <a:pPr algn="ctr"/>
            <a:endParaRPr b="1" lang="en-US" sz="3200" spc="-1" strike="noStrike">
              <a:solidFill>
                <a:srgbClr val="04617b"/>
              </a:solidFill>
              <a:latin typeface="Source Sans Pro"/>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99040" y="121320"/>
            <a:ext cx="10798560" cy="1262160"/>
          </a:xfrm>
          <a:prstGeom prst="rect">
            <a:avLst/>
          </a:prstGeom>
        </p:spPr>
        <p:txBody>
          <a:bodyPr lIns="0" rIns="0" tIns="0" bIns="0" anchor="b">
            <a:normAutofit/>
          </a:bodyPr>
          <a:p>
            <a:endParaRPr b="0" lang="en-US" sz="6000" spc="-1" strike="noStrike">
              <a:solidFill>
                <a:srgbClr val="ffffff"/>
              </a:solidFill>
              <a:latin typeface="Source Sans Pro Light"/>
            </a:endParaRPr>
          </a:p>
        </p:txBody>
      </p:sp>
      <p:sp>
        <p:nvSpPr>
          <p:cNvPr id="97" name="PlaceHolder 2"/>
          <p:cNvSpPr>
            <a:spLocks noGrp="1"/>
          </p:cNvSpPr>
          <p:nvPr>
            <p:ph type="body"/>
          </p:nvPr>
        </p:nvSpPr>
        <p:spPr>
          <a:xfrm>
            <a:off x="599040" y="1920240"/>
            <a:ext cx="5240880" cy="2224440"/>
          </a:xfrm>
          <a:prstGeom prst="rect">
            <a:avLst/>
          </a:prstGeom>
        </p:spPr>
        <p:txBody>
          <a:bodyPr lIns="0" rIns="0" tIns="0" bIns="0">
            <a:normAutofit/>
          </a:bodyPr>
          <a:p>
            <a:endParaRPr b="0" lang="en-US" sz="3200" spc="-1" strike="noStrike">
              <a:latin typeface="Source Sans Pro"/>
            </a:endParaRPr>
          </a:p>
        </p:txBody>
      </p:sp>
      <p:sp>
        <p:nvSpPr>
          <p:cNvPr id="98" name="PlaceHolder 3"/>
          <p:cNvSpPr>
            <a:spLocks noGrp="1"/>
          </p:cNvSpPr>
          <p:nvPr>
            <p:ph type="body"/>
          </p:nvPr>
        </p:nvSpPr>
        <p:spPr>
          <a:xfrm>
            <a:off x="6102360" y="1920240"/>
            <a:ext cx="5240880" cy="4663440"/>
          </a:xfrm>
          <a:prstGeom prst="rect">
            <a:avLst/>
          </a:prstGeom>
        </p:spPr>
        <p:txBody>
          <a:bodyPr lIns="0" rIns="0" tIns="0" bIns="0">
            <a:normAutofit/>
          </a:bodyPr>
          <a:p>
            <a:endParaRPr b="0" lang="en-US" sz="3200" spc="-1" strike="noStrike">
              <a:latin typeface="Source Sans Pro"/>
            </a:endParaRPr>
          </a:p>
        </p:txBody>
      </p:sp>
      <p:sp>
        <p:nvSpPr>
          <p:cNvPr id="99" name="PlaceHolder 4"/>
          <p:cNvSpPr>
            <a:spLocks noGrp="1"/>
          </p:cNvSpPr>
          <p:nvPr>
            <p:ph type="body"/>
          </p:nvPr>
        </p:nvSpPr>
        <p:spPr>
          <a:xfrm>
            <a:off x="599040" y="4356360"/>
            <a:ext cx="5240880" cy="222444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99040" y="121320"/>
            <a:ext cx="10798560" cy="1262160"/>
          </a:xfrm>
          <a:prstGeom prst="rect">
            <a:avLst/>
          </a:prstGeom>
        </p:spPr>
        <p:txBody>
          <a:bodyPr lIns="0" rIns="0" tIns="0" bIns="0" anchor="b">
            <a:normAutofit/>
          </a:bodyPr>
          <a:p>
            <a:endParaRPr b="0" lang="en-US" sz="6000" spc="-1" strike="noStrike">
              <a:solidFill>
                <a:srgbClr val="ffffff"/>
              </a:solidFill>
              <a:latin typeface="Source Sans Pro Light"/>
            </a:endParaRPr>
          </a:p>
        </p:txBody>
      </p:sp>
      <p:sp>
        <p:nvSpPr>
          <p:cNvPr id="101" name="PlaceHolder 2"/>
          <p:cNvSpPr>
            <a:spLocks noGrp="1"/>
          </p:cNvSpPr>
          <p:nvPr>
            <p:ph type="body"/>
          </p:nvPr>
        </p:nvSpPr>
        <p:spPr>
          <a:xfrm>
            <a:off x="599040" y="1920240"/>
            <a:ext cx="5240880" cy="4663440"/>
          </a:xfrm>
          <a:prstGeom prst="rect">
            <a:avLst/>
          </a:prstGeom>
        </p:spPr>
        <p:txBody>
          <a:bodyPr lIns="0" rIns="0" tIns="0" bIns="0">
            <a:normAutofit/>
          </a:bodyPr>
          <a:p>
            <a:endParaRPr b="0" lang="en-US" sz="3200" spc="-1" strike="noStrike">
              <a:latin typeface="Source Sans Pro"/>
            </a:endParaRPr>
          </a:p>
        </p:txBody>
      </p:sp>
      <p:sp>
        <p:nvSpPr>
          <p:cNvPr id="102" name="PlaceHolder 3"/>
          <p:cNvSpPr>
            <a:spLocks noGrp="1"/>
          </p:cNvSpPr>
          <p:nvPr>
            <p:ph type="body"/>
          </p:nvPr>
        </p:nvSpPr>
        <p:spPr>
          <a:xfrm>
            <a:off x="6102360" y="1920240"/>
            <a:ext cx="5240880" cy="2224440"/>
          </a:xfrm>
          <a:prstGeom prst="rect">
            <a:avLst/>
          </a:prstGeom>
        </p:spPr>
        <p:txBody>
          <a:bodyPr lIns="0" rIns="0" tIns="0" bIns="0">
            <a:normAutofit/>
          </a:bodyPr>
          <a:p>
            <a:endParaRPr b="0" lang="en-US" sz="3200" spc="-1" strike="noStrike">
              <a:latin typeface="Source Sans Pro"/>
            </a:endParaRPr>
          </a:p>
        </p:txBody>
      </p:sp>
      <p:sp>
        <p:nvSpPr>
          <p:cNvPr id="103" name="PlaceHolder 4"/>
          <p:cNvSpPr>
            <a:spLocks noGrp="1"/>
          </p:cNvSpPr>
          <p:nvPr>
            <p:ph type="body"/>
          </p:nvPr>
        </p:nvSpPr>
        <p:spPr>
          <a:xfrm>
            <a:off x="6102360" y="4356360"/>
            <a:ext cx="5240880" cy="222444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99040" y="121320"/>
            <a:ext cx="10798560" cy="1262160"/>
          </a:xfrm>
          <a:prstGeom prst="rect">
            <a:avLst/>
          </a:prstGeom>
        </p:spPr>
        <p:txBody>
          <a:bodyPr lIns="0" rIns="0" tIns="0" bIns="0" anchor="b">
            <a:normAutofit/>
          </a:bodyPr>
          <a:p>
            <a:endParaRPr b="0" lang="en-US" sz="6000" spc="-1" strike="noStrike">
              <a:solidFill>
                <a:srgbClr val="ffffff"/>
              </a:solidFill>
              <a:latin typeface="Source Sans Pro Light"/>
            </a:endParaRPr>
          </a:p>
        </p:txBody>
      </p:sp>
      <p:sp>
        <p:nvSpPr>
          <p:cNvPr id="105" name="PlaceHolder 2"/>
          <p:cNvSpPr>
            <a:spLocks noGrp="1"/>
          </p:cNvSpPr>
          <p:nvPr>
            <p:ph type="body"/>
          </p:nvPr>
        </p:nvSpPr>
        <p:spPr>
          <a:xfrm>
            <a:off x="599040" y="1920240"/>
            <a:ext cx="5240880" cy="2224440"/>
          </a:xfrm>
          <a:prstGeom prst="rect">
            <a:avLst/>
          </a:prstGeom>
        </p:spPr>
        <p:txBody>
          <a:bodyPr lIns="0" rIns="0" tIns="0" bIns="0">
            <a:normAutofit/>
          </a:bodyPr>
          <a:p>
            <a:endParaRPr b="0" lang="en-US" sz="3200" spc="-1" strike="noStrike">
              <a:latin typeface="Source Sans Pro"/>
            </a:endParaRPr>
          </a:p>
        </p:txBody>
      </p:sp>
      <p:sp>
        <p:nvSpPr>
          <p:cNvPr id="106" name="PlaceHolder 3"/>
          <p:cNvSpPr>
            <a:spLocks noGrp="1"/>
          </p:cNvSpPr>
          <p:nvPr>
            <p:ph type="body"/>
          </p:nvPr>
        </p:nvSpPr>
        <p:spPr>
          <a:xfrm>
            <a:off x="6102360" y="1920240"/>
            <a:ext cx="5240880" cy="2224440"/>
          </a:xfrm>
          <a:prstGeom prst="rect">
            <a:avLst/>
          </a:prstGeom>
        </p:spPr>
        <p:txBody>
          <a:bodyPr lIns="0" rIns="0" tIns="0" bIns="0">
            <a:normAutofit/>
          </a:bodyPr>
          <a:p>
            <a:endParaRPr b="0" lang="en-US" sz="3200" spc="-1" strike="noStrike">
              <a:latin typeface="Source Sans Pro"/>
            </a:endParaRPr>
          </a:p>
        </p:txBody>
      </p:sp>
      <p:sp>
        <p:nvSpPr>
          <p:cNvPr id="107" name="PlaceHolder 4"/>
          <p:cNvSpPr>
            <a:spLocks noGrp="1"/>
          </p:cNvSpPr>
          <p:nvPr>
            <p:ph type="body"/>
          </p:nvPr>
        </p:nvSpPr>
        <p:spPr>
          <a:xfrm>
            <a:off x="599040" y="4356360"/>
            <a:ext cx="10739520" cy="222444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99040" y="121320"/>
            <a:ext cx="10798560" cy="1262160"/>
          </a:xfrm>
          <a:prstGeom prst="rect">
            <a:avLst/>
          </a:prstGeom>
        </p:spPr>
        <p:txBody>
          <a:bodyPr lIns="0" rIns="0" tIns="0" bIns="0" anchor="b">
            <a:normAutofit/>
          </a:bodyPr>
          <a:p>
            <a:endParaRPr b="0" lang="en-US" sz="6000" spc="-1" strike="noStrike">
              <a:solidFill>
                <a:srgbClr val="ffffff"/>
              </a:solidFill>
              <a:latin typeface="Source Sans Pro Light"/>
            </a:endParaRPr>
          </a:p>
        </p:txBody>
      </p:sp>
      <p:sp>
        <p:nvSpPr>
          <p:cNvPr id="109" name="PlaceHolder 2"/>
          <p:cNvSpPr>
            <a:spLocks noGrp="1"/>
          </p:cNvSpPr>
          <p:nvPr>
            <p:ph type="body"/>
          </p:nvPr>
        </p:nvSpPr>
        <p:spPr>
          <a:xfrm>
            <a:off x="599040" y="1920240"/>
            <a:ext cx="10739520" cy="2224440"/>
          </a:xfrm>
          <a:prstGeom prst="rect">
            <a:avLst/>
          </a:prstGeom>
        </p:spPr>
        <p:txBody>
          <a:bodyPr lIns="0" rIns="0" tIns="0" bIns="0">
            <a:normAutofit/>
          </a:bodyPr>
          <a:p>
            <a:endParaRPr b="0" lang="en-US" sz="3200" spc="-1" strike="noStrike">
              <a:latin typeface="Source Sans Pro"/>
            </a:endParaRPr>
          </a:p>
        </p:txBody>
      </p:sp>
      <p:sp>
        <p:nvSpPr>
          <p:cNvPr id="110" name="PlaceHolder 3"/>
          <p:cNvSpPr>
            <a:spLocks noGrp="1"/>
          </p:cNvSpPr>
          <p:nvPr>
            <p:ph type="body"/>
          </p:nvPr>
        </p:nvSpPr>
        <p:spPr>
          <a:xfrm>
            <a:off x="599040" y="4356360"/>
            <a:ext cx="10739520" cy="222444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99040" y="121320"/>
            <a:ext cx="10798560" cy="1262160"/>
          </a:xfrm>
          <a:prstGeom prst="rect">
            <a:avLst/>
          </a:prstGeom>
        </p:spPr>
        <p:txBody>
          <a:bodyPr lIns="0" rIns="0" tIns="0" bIns="0" anchor="b">
            <a:normAutofit/>
          </a:bodyPr>
          <a:p>
            <a:endParaRPr b="0" lang="en-US" sz="6000" spc="-1" strike="noStrike">
              <a:solidFill>
                <a:srgbClr val="ffffff"/>
              </a:solidFill>
              <a:latin typeface="Source Sans Pro Light"/>
            </a:endParaRPr>
          </a:p>
        </p:txBody>
      </p:sp>
      <p:sp>
        <p:nvSpPr>
          <p:cNvPr id="112" name="PlaceHolder 2"/>
          <p:cNvSpPr>
            <a:spLocks noGrp="1"/>
          </p:cNvSpPr>
          <p:nvPr>
            <p:ph type="body"/>
          </p:nvPr>
        </p:nvSpPr>
        <p:spPr>
          <a:xfrm>
            <a:off x="599040" y="1920240"/>
            <a:ext cx="5240880" cy="2224440"/>
          </a:xfrm>
          <a:prstGeom prst="rect">
            <a:avLst/>
          </a:prstGeom>
        </p:spPr>
        <p:txBody>
          <a:bodyPr lIns="0" rIns="0" tIns="0" bIns="0">
            <a:normAutofit/>
          </a:bodyPr>
          <a:p>
            <a:endParaRPr b="0" lang="en-US" sz="3200" spc="-1" strike="noStrike">
              <a:latin typeface="Source Sans Pro"/>
            </a:endParaRPr>
          </a:p>
        </p:txBody>
      </p:sp>
      <p:sp>
        <p:nvSpPr>
          <p:cNvPr id="113" name="PlaceHolder 3"/>
          <p:cNvSpPr>
            <a:spLocks noGrp="1"/>
          </p:cNvSpPr>
          <p:nvPr>
            <p:ph type="body"/>
          </p:nvPr>
        </p:nvSpPr>
        <p:spPr>
          <a:xfrm>
            <a:off x="6102360" y="1920240"/>
            <a:ext cx="5240880" cy="2224440"/>
          </a:xfrm>
          <a:prstGeom prst="rect">
            <a:avLst/>
          </a:prstGeom>
        </p:spPr>
        <p:txBody>
          <a:bodyPr lIns="0" rIns="0" tIns="0" bIns="0">
            <a:normAutofit/>
          </a:bodyPr>
          <a:p>
            <a:endParaRPr b="0" lang="en-US" sz="3200" spc="-1" strike="noStrike">
              <a:latin typeface="Source Sans Pro"/>
            </a:endParaRPr>
          </a:p>
        </p:txBody>
      </p:sp>
      <p:sp>
        <p:nvSpPr>
          <p:cNvPr id="114" name="PlaceHolder 4"/>
          <p:cNvSpPr>
            <a:spLocks noGrp="1"/>
          </p:cNvSpPr>
          <p:nvPr>
            <p:ph type="body"/>
          </p:nvPr>
        </p:nvSpPr>
        <p:spPr>
          <a:xfrm>
            <a:off x="599040" y="4356360"/>
            <a:ext cx="5240880" cy="2224440"/>
          </a:xfrm>
          <a:prstGeom prst="rect">
            <a:avLst/>
          </a:prstGeom>
        </p:spPr>
        <p:txBody>
          <a:bodyPr lIns="0" rIns="0" tIns="0" bIns="0">
            <a:normAutofit/>
          </a:bodyPr>
          <a:p>
            <a:endParaRPr b="0" lang="en-US" sz="3200" spc="-1" strike="noStrike">
              <a:latin typeface="Source Sans Pro"/>
            </a:endParaRPr>
          </a:p>
        </p:txBody>
      </p:sp>
      <p:sp>
        <p:nvSpPr>
          <p:cNvPr id="115" name="PlaceHolder 5"/>
          <p:cNvSpPr>
            <a:spLocks noGrp="1"/>
          </p:cNvSpPr>
          <p:nvPr>
            <p:ph type="body"/>
          </p:nvPr>
        </p:nvSpPr>
        <p:spPr>
          <a:xfrm>
            <a:off x="6102360" y="4356360"/>
            <a:ext cx="5240880" cy="222444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99040" y="121320"/>
            <a:ext cx="10798560" cy="1262160"/>
          </a:xfrm>
          <a:prstGeom prst="rect">
            <a:avLst/>
          </a:prstGeom>
        </p:spPr>
        <p:txBody>
          <a:bodyPr lIns="0" rIns="0" tIns="0" bIns="0" anchor="b">
            <a:normAutofit/>
          </a:bodyPr>
          <a:p>
            <a:endParaRPr b="0" lang="en-US" sz="6000" spc="-1" strike="noStrike">
              <a:solidFill>
                <a:srgbClr val="ffffff"/>
              </a:solidFill>
              <a:latin typeface="Source Sans Pro Light"/>
            </a:endParaRPr>
          </a:p>
        </p:txBody>
      </p:sp>
      <p:sp>
        <p:nvSpPr>
          <p:cNvPr id="117" name="PlaceHolder 2"/>
          <p:cNvSpPr>
            <a:spLocks noGrp="1"/>
          </p:cNvSpPr>
          <p:nvPr>
            <p:ph type="body"/>
          </p:nvPr>
        </p:nvSpPr>
        <p:spPr>
          <a:xfrm>
            <a:off x="599040" y="1920240"/>
            <a:ext cx="3457800" cy="2224440"/>
          </a:xfrm>
          <a:prstGeom prst="rect">
            <a:avLst/>
          </a:prstGeom>
        </p:spPr>
        <p:txBody>
          <a:bodyPr lIns="0" rIns="0" tIns="0" bIns="0">
            <a:normAutofit/>
          </a:bodyPr>
          <a:p>
            <a:endParaRPr b="0" lang="en-US" sz="3200" spc="-1" strike="noStrike">
              <a:latin typeface="Source Sans Pro"/>
            </a:endParaRPr>
          </a:p>
        </p:txBody>
      </p:sp>
      <p:sp>
        <p:nvSpPr>
          <p:cNvPr id="118" name="PlaceHolder 3"/>
          <p:cNvSpPr>
            <a:spLocks noGrp="1"/>
          </p:cNvSpPr>
          <p:nvPr>
            <p:ph type="body"/>
          </p:nvPr>
        </p:nvSpPr>
        <p:spPr>
          <a:xfrm>
            <a:off x="4230000" y="1920240"/>
            <a:ext cx="3457800" cy="2224440"/>
          </a:xfrm>
          <a:prstGeom prst="rect">
            <a:avLst/>
          </a:prstGeom>
        </p:spPr>
        <p:txBody>
          <a:bodyPr lIns="0" rIns="0" tIns="0" bIns="0">
            <a:normAutofit/>
          </a:bodyPr>
          <a:p>
            <a:endParaRPr b="0" lang="en-US" sz="3200" spc="-1" strike="noStrike">
              <a:latin typeface="Source Sans Pro"/>
            </a:endParaRPr>
          </a:p>
        </p:txBody>
      </p:sp>
      <p:sp>
        <p:nvSpPr>
          <p:cNvPr id="119" name="PlaceHolder 4"/>
          <p:cNvSpPr>
            <a:spLocks noGrp="1"/>
          </p:cNvSpPr>
          <p:nvPr>
            <p:ph type="body"/>
          </p:nvPr>
        </p:nvSpPr>
        <p:spPr>
          <a:xfrm>
            <a:off x="7861320" y="1920240"/>
            <a:ext cx="3457800" cy="2224440"/>
          </a:xfrm>
          <a:prstGeom prst="rect">
            <a:avLst/>
          </a:prstGeom>
        </p:spPr>
        <p:txBody>
          <a:bodyPr lIns="0" rIns="0" tIns="0" bIns="0">
            <a:normAutofit/>
          </a:bodyPr>
          <a:p>
            <a:endParaRPr b="0" lang="en-US" sz="3200" spc="-1" strike="noStrike">
              <a:latin typeface="Source Sans Pro"/>
            </a:endParaRPr>
          </a:p>
        </p:txBody>
      </p:sp>
      <p:sp>
        <p:nvSpPr>
          <p:cNvPr id="120" name="PlaceHolder 5"/>
          <p:cNvSpPr>
            <a:spLocks noGrp="1"/>
          </p:cNvSpPr>
          <p:nvPr>
            <p:ph type="body"/>
          </p:nvPr>
        </p:nvSpPr>
        <p:spPr>
          <a:xfrm>
            <a:off x="599040" y="4356360"/>
            <a:ext cx="3457800" cy="2224440"/>
          </a:xfrm>
          <a:prstGeom prst="rect">
            <a:avLst/>
          </a:prstGeom>
        </p:spPr>
        <p:txBody>
          <a:bodyPr lIns="0" rIns="0" tIns="0" bIns="0">
            <a:normAutofit/>
          </a:bodyPr>
          <a:p>
            <a:endParaRPr b="0" lang="en-US" sz="3200" spc="-1" strike="noStrike">
              <a:latin typeface="Source Sans Pro"/>
            </a:endParaRPr>
          </a:p>
        </p:txBody>
      </p:sp>
      <p:sp>
        <p:nvSpPr>
          <p:cNvPr id="121" name="PlaceHolder 6"/>
          <p:cNvSpPr>
            <a:spLocks noGrp="1"/>
          </p:cNvSpPr>
          <p:nvPr>
            <p:ph type="body"/>
          </p:nvPr>
        </p:nvSpPr>
        <p:spPr>
          <a:xfrm>
            <a:off x="4230000" y="4356360"/>
            <a:ext cx="3457800" cy="2224440"/>
          </a:xfrm>
          <a:prstGeom prst="rect">
            <a:avLst/>
          </a:prstGeom>
        </p:spPr>
        <p:txBody>
          <a:bodyPr lIns="0" rIns="0" tIns="0" bIns="0">
            <a:normAutofit/>
          </a:bodyPr>
          <a:p>
            <a:endParaRPr b="0" lang="en-US" sz="3200" spc="-1" strike="noStrike">
              <a:latin typeface="Source Sans Pro"/>
            </a:endParaRPr>
          </a:p>
        </p:txBody>
      </p:sp>
      <p:sp>
        <p:nvSpPr>
          <p:cNvPr id="122" name="PlaceHolder 7"/>
          <p:cNvSpPr>
            <a:spLocks noGrp="1"/>
          </p:cNvSpPr>
          <p:nvPr>
            <p:ph type="body"/>
          </p:nvPr>
        </p:nvSpPr>
        <p:spPr>
          <a:xfrm>
            <a:off x="7861320" y="4356360"/>
            <a:ext cx="3457800" cy="222444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99040" y="121320"/>
            <a:ext cx="10798560" cy="1262160"/>
          </a:xfrm>
          <a:prstGeom prst="rect">
            <a:avLst/>
          </a:prstGeom>
        </p:spPr>
        <p:txBody>
          <a:bodyPr lIns="0" rIns="0" tIns="0" bIns="0" anchor="b">
            <a:normAutofit/>
          </a:bodyPr>
          <a:p>
            <a:endParaRPr b="0" lang="en-US" sz="6000" spc="-1" strike="noStrike">
              <a:solidFill>
                <a:srgbClr val="ffffff"/>
              </a:solidFill>
              <a:latin typeface="Source Sans Pro Light"/>
            </a:endParaRPr>
          </a:p>
        </p:txBody>
      </p:sp>
      <p:sp>
        <p:nvSpPr>
          <p:cNvPr id="10" name="PlaceHolder 2"/>
          <p:cNvSpPr>
            <a:spLocks noGrp="1"/>
          </p:cNvSpPr>
          <p:nvPr>
            <p:ph type="body"/>
          </p:nvPr>
        </p:nvSpPr>
        <p:spPr>
          <a:xfrm>
            <a:off x="599040" y="1920240"/>
            <a:ext cx="5240880" cy="4663440"/>
          </a:xfrm>
          <a:prstGeom prst="rect">
            <a:avLst/>
          </a:prstGeom>
        </p:spPr>
        <p:txBody>
          <a:bodyPr lIns="0" rIns="0" tIns="0" bIns="0">
            <a:normAutofit/>
          </a:bodyPr>
          <a:p>
            <a:endParaRPr b="0" lang="en-US" sz="3200" spc="-1" strike="noStrike">
              <a:latin typeface="Source Sans Pro"/>
            </a:endParaRPr>
          </a:p>
        </p:txBody>
      </p:sp>
      <p:sp>
        <p:nvSpPr>
          <p:cNvPr id="11" name="PlaceHolder 3"/>
          <p:cNvSpPr>
            <a:spLocks noGrp="1"/>
          </p:cNvSpPr>
          <p:nvPr>
            <p:ph type="body"/>
          </p:nvPr>
        </p:nvSpPr>
        <p:spPr>
          <a:xfrm>
            <a:off x="6102360" y="1920240"/>
            <a:ext cx="5240880" cy="466344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99040" y="121320"/>
            <a:ext cx="10798560" cy="1262160"/>
          </a:xfrm>
          <a:prstGeom prst="rect">
            <a:avLst/>
          </a:prstGeom>
        </p:spPr>
        <p:txBody>
          <a:bodyPr lIns="0" rIns="0" tIns="0" bIns="0" anchor="b">
            <a:normAutofit/>
          </a:bodyPr>
          <a:p>
            <a:endParaRPr b="0" lang="en-US" sz="6000" spc="-1" strike="noStrike">
              <a:solidFill>
                <a:srgbClr val="ffffff"/>
              </a:solidFill>
              <a:latin typeface="Source Sans Pro Ligh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99040" y="121320"/>
            <a:ext cx="10798560" cy="5851800"/>
          </a:xfrm>
          <a:prstGeom prst="rect">
            <a:avLst/>
          </a:prstGeom>
        </p:spPr>
        <p:txBody>
          <a:bodyPr lIns="0" rIns="0" tIns="0" bIns="0" anchor="ctr">
            <a:spAutoFit/>
          </a:bodyPr>
          <a:p>
            <a:pPr algn="ctr"/>
            <a:endParaRPr b="1" lang="en-US" sz="3200" spc="-1" strike="noStrike">
              <a:solidFill>
                <a:srgbClr val="04617b"/>
              </a:solidFill>
              <a:latin typeface="Source Sans Pro"/>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99040" y="121320"/>
            <a:ext cx="10798560" cy="1262160"/>
          </a:xfrm>
          <a:prstGeom prst="rect">
            <a:avLst/>
          </a:prstGeom>
        </p:spPr>
        <p:txBody>
          <a:bodyPr lIns="0" rIns="0" tIns="0" bIns="0" anchor="b">
            <a:normAutofit/>
          </a:bodyPr>
          <a:p>
            <a:endParaRPr b="0" lang="en-US" sz="6000" spc="-1" strike="noStrike">
              <a:solidFill>
                <a:srgbClr val="ffffff"/>
              </a:solidFill>
              <a:latin typeface="Source Sans Pro Light"/>
            </a:endParaRPr>
          </a:p>
        </p:txBody>
      </p:sp>
      <p:sp>
        <p:nvSpPr>
          <p:cNvPr id="15" name="PlaceHolder 2"/>
          <p:cNvSpPr>
            <a:spLocks noGrp="1"/>
          </p:cNvSpPr>
          <p:nvPr>
            <p:ph type="body"/>
          </p:nvPr>
        </p:nvSpPr>
        <p:spPr>
          <a:xfrm>
            <a:off x="599040" y="1920240"/>
            <a:ext cx="5240880" cy="2224440"/>
          </a:xfrm>
          <a:prstGeom prst="rect">
            <a:avLst/>
          </a:prstGeom>
        </p:spPr>
        <p:txBody>
          <a:bodyPr lIns="0" rIns="0" tIns="0" bIns="0">
            <a:normAutofit/>
          </a:bodyPr>
          <a:p>
            <a:endParaRPr b="0" lang="en-US" sz="3200" spc="-1" strike="noStrike">
              <a:latin typeface="Source Sans Pro"/>
            </a:endParaRPr>
          </a:p>
        </p:txBody>
      </p:sp>
      <p:sp>
        <p:nvSpPr>
          <p:cNvPr id="16" name="PlaceHolder 3"/>
          <p:cNvSpPr>
            <a:spLocks noGrp="1"/>
          </p:cNvSpPr>
          <p:nvPr>
            <p:ph type="body"/>
          </p:nvPr>
        </p:nvSpPr>
        <p:spPr>
          <a:xfrm>
            <a:off x="6102360" y="1920240"/>
            <a:ext cx="5240880" cy="4663440"/>
          </a:xfrm>
          <a:prstGeom prst="rect">
            <a:avLst/>
          </a:prstGeom>
        </p:spPr>
        <p:txBody>
          <a:bodyPr lIns="0" rIns="0" tIns="0" bIns="0">
            <a:normAutofit/>
          </a:bodyPr>
          <a:p>
            <a:endParaRPr b="0" lang="en-US" sz="3200" spc="-1" strike="noStrike">
              <a:latin typeface="Source Sans Pro"/>
            </a:endParaRPr>
          </a:p>
        </p:txBody>
      </p:sp>
      <p:sp>
        <p:nvSpPr>
          <p:cNvPr id="17" name="PlaceHolder 4"/>
          <p:cNvSpPr>
            <a:spLocks noGrp="1"/>
          </p:cNvSpPr>
          <p:nvPr>
            <p:ph type="body"/>
          </p:nvPr>
        </p:nvSpPr>
        <p:spPr>
          <a:xfrm>
            <a:off x="599040" y="4356360"/>
            <a:ext cx="5240880" cy="222444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99040" y="121320"/>
            <a:ext cx="10798560" cy="1262160"/>
          </a:xfrm>
          <a:prstGeom prst="rect">
            <a:avLst/>
          </a:prstGeom>
        </p:spPr>
        <p:txBody>
          <a:bodyPr lIns="0" rIns="0" tIns="0" bIns="0" anchor="b">
            <a:normAutofit/>
          </a:bodyPr>
          <a:p>
            <a:endParaRPr b="0" lang="en-US" sz="6000" spc="-1" strike="noStrike">
              <a:solidFill>
                <a:srgbClr val="ffffff"/>
              </a:solidFill>
              <a:latin typeface="Source Sans Pro Light"/>
            </a:endParaRPr>
          </a:p>
        </p:txBody>
      </p:sp>
      <p:sp>
        <p:nvSpPr>
          <p:cNvPr id="19" name="PlaceHolder 2"/>
          <p:cNvSpPr>
            <a:spLocks noGrp="1"/>
          </p:cNvSpPr>
          <p:nvPr>
            <p:ph type="body"/>
          </p:nvPr>
        </p:nvSpPr>
        <p:spPr>
          <a:xfrm>
            <a:off x="599040" y="1920240"/>
            <a:ext cx="5240880" cy="4663440"/>
          </a:xfrm>
          <a:prstGeom prst="rect">
            <a:avLst/>
          </a:prstGeom>
        </p:spPr>
        <p:txBody>
          <a:bodyPr lIns="0" rIns="0" tIns="0" bIns="0">
            <a:normAutofit/>
          </a:bodyPr>
          <a:p>
            <a:endParaRPr b="0" lang="en-US" sz="3200" spc="-1" strike="noStrike">
              <a:latin typeface="Source Sans Pro"/>
            </a:endParaRPr>
          </a:p>
        </p:txBody>
      </p:sp>
      <p:sp>
        <p:nvSpPr>
          <p:cNvPr id="20" name="PlaceHolder 3"/>
          <p:cNvSpPr>
            <a:spLocks noGrp="1"/>
          </p:cNvSpPr>
          <p:nvPr>
            <p:ph type="body"/>
          </p:nvPr>
        </p:nvSpPr>
        <p:spPr>
          <a:xfrm>
            <a:off x="6102360" y="1920240"/>
            <a:ext cx="5240880" cy="2224440"/>
          </a:xfrm>
          <a:prstGeom prst="rect">
            <a:avLst/>
          </a:prstGeom>
        </p:spPr>
        <p:txBody>
          <a:bodyPr lIns="0" rIns="0" tIns="0" bIns="0">
            <a:normAutofit/>
          </a:bodyPr>
          <a:p>
            <a:endParaRPr b="0" lang="en-US" sz="3200" spc="-1" strike="noStrike">
              <a:latin typeface="Source Sans Pro"/>
            </a:endParaRPr>
          </a:p>
        </p:txBody>
      </p:sp>
      <p:sp>
        <p:nvSpPr>
          <p:cNvPr id="21" name="PlaceHolder 4"/>
          <p:cNvSpPr>
            <a:spLocks noGrp="1"/>
          </p:cNvSpPr>
          <p:nvPr>
            <p:ph type="body"/>
          </p:nvPr>
        </p:nvSpPr>
        <p:spPr>
          <a:xfrm>
            <a:off x="6102360" y="4356360"/>
            <a:ext cx="5240880" cy="222444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99040" y="121320"/>
            <a:ext cx="10798560" cy="1262160"/>
          </a:xfrm>
          <a:prstGeom prst="rect">
            <a:avLst/>
          </a:prstGeom>
        </p:spPr>
        <p:txBody>
          <a:bodyPr lIns="0" rIns="0" tIns="0" bIns="0" anchor="b">
            <a:normAutofit/>
          </a:bodyPr>
          <a:p>
            <a:endParaRPr b="0" lang="en-US" sz="6000" spc="-1" strike="noStrike">
              <a:solidFill>
                <a:srgbClr val="ffffff"/>
              </a:solidFill>
              <a:latin typeface="Source Sans Pro Light"/>
            </a:endParaRPr>
          </a:p>
        </p:txBody>
      </p:sp>
      <p:sp>
        <p:nvSpPr>
          <p:cNvPr id="23" name="PlaceHolder 2"/>
          <p:cNvSpPr>
            <a:spLocks noGrp="1"/>
          </p:cNvSpPr>
          <p:nvPr>
            <p:ph type="body"/>
          </p:nvPr>
        </p:nvSpPr>
        <p:spPr>
          <a:xfrm>
            <a:off x="599040" y="1920240"/>
            <a:ext cx="5240880" cy="2224440"/>
          </a:xfrm>
          <a:prstGeom prst="rect">
            <a:avLst/>
          </a:prstGeom>
        </p:spPr>
        <p:txBody>
          <a:bodyPr lIns="0" rIns="0" tIns="0" bIns="0">
            <a:normAutofit/>
          </a:bodyPr>
          <a:p>
            <a:endParaRPr b="0" lang="en-US" sz="3200" spc="-1" strike="noStrike">
              <a:latin typeface="Source Sans Pro"/>
            </a:endParaRPr>
          </a:p>
        </p:txBody>
      </p:sp>
      <p:sp>
        <p:nvSpPr>
          <p:cNvPr id="24" name="PlaceHolder 3"/>
          <p:cNvSpPr>
            <a:spLocks noGrp="1"/>
          </p:cNvSpPr>
          <p:nvPr>
            <p:ph type="body"/>
          </p:nvPr>
        </p:nvSpPr>
        <p:spPr>
          <a:xfrm>
            <a:off x="6102360" y="1920240"/>
            <a:ext cx="5240880" cy="2224440"/>
          </a:xfrm>
          <a:prstGeom prst="rect">
            <a:avLst/>
          </a:prstGeom>
        </p:spPr>
        <p:txBody>
          <a:bodyPr lIns="0" rIns="0" tIns="0" bIns="0">
            <a:normAutofit/>
          </a:bodyPr>
          <a:p>
            <a:endParaRPr b="0" lang="en-US" sz="3200" spc="-1" strike="noStrike">
              <a:latin typeface="Source Sans Pro"/>
            </a:endParaRPr>
          </a:p>
        </p:txBody>
      </p:sp>
      <p:sp>
        <p:nvSpPr>
          <p:cNvPr id="25" name="PlaceHolder 4"/>
          <p:cNvSpPr>
            <a:spLocks noGrp="1"/>
          </p:cNvSpPr>
          <p:nvPr>
            <p:ph type="body"/>
          </p:nvPr>
        </p:nvSpPr>
        <p:spPr>
          <a:xfrm>
            <a:off x="599040" y="4356360"/>
            <a:ext cx="10739520" cy="2224440"/>
          </a:xfrm>
          <a:prstGeom prst="rect">
            <a:avLst/>
          </a:prstGeom>
        </p:spPr>
        <p:txBody>
          <a:bodyPr lIns="0" rIns="0" tIns="0" bIns="0">
            <a:normAutofit/>
          </a:bodyPr>
          <a:p>
            <a:endParaRPr b="0" lang="en-US" sz="3200" spc="-1" strike="noStrike">
              <a:latin typeface="Source Sans Pro"/>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563040" y="6887160"/>
            <a:ext cx="2795400" cy="521640"/>
          </a:xfrm>
          <a:prstGeom prst="rect">
            <a:avLst/>
          </a:prstGeom>
        </p:spPr>
        <p:txBody>
          <a:bodyPr lIns="0" rIns="0" tIns="0" bIns="0">
            <a:noAutofit/>
          </a:bodyPr>
          <a:p>
            <a:r>
              <a:rPr b="0" lang="en-US" sz="2400" spc="-1" strike="noStrike">
                <a:solidFill>
                  <a:srgbClr val="dbf5f9"/>
                </a:solidFill>
                <a:latin typeface="Source Sans Pro"/>
              </a:rPr>
              <a:t>&lt;date/time&gt;</a:t>
            </a:r>
            <a:endParaRPr b="0" lang="en-US" sz="2400" spc="-1" strike="noStrike">
              <a:solidFill>
                <a:srgbClr val="dbf5f9"/>
              </a:solidFill>
              <a:latin typeface="Source Sans Pro"/>
            </a:endParaRPr>
          </a:p>
        </p:txBody>
      </p:sp>
      <p:sp>
        <p:nvSpPr>
          <p:cNvPr id="1" name="PlaceHolder 2"/>
          <p:cNvSpPr>
            <a:spLocks noGrp="1"/>
          </p:cNvSpPr>
          <p:nvPr>
            <p:ph type="ftr"/>
          </p:nvPr>
        </p:nvSpPr>
        <p:spPr>
          <a:xfrm>
            <a:off x="4066560" y="6887160"/>
            <a:ext cx="3803040" cy="521640"/>
          </a:xfrm>
          <a:prstGeom prst="rect">
            <a:avLst/>
          </a:prstGeom>
        </p:spPr>
        <p:txBody>
          <a:bodyPr lIns="0" rIns="0" tIns="0" bIns="0">
            <a:noAutofit/>
          </a:bodyPr>
          <a:p>
            <a:pPr algn="ctr"/>
            <a:r>
              <a:rPr b="0" lang="en-US" sz="2400" spc="-1" strike="noStrike">
                <a:solidFill>
                  <a:srgbClr val="dbf5f9"/>
                </a:solidFill>
                <a:latin typeface="Source Sans Pro"/>
              </a:rPr>
              <a:t>&lt;footer&gt;</a:t>
            </a:r>
            <a:endParaRPr b="0" lang="en-US" sz="2400" spc="-1" strike="noStrike">
              <a:solidFill>
                <a:srgbClr val="dbf5f9"/>
              </a:solidFill>
              <a:latin typeface="Source Sans Pro"/>
            </a:endParaRPr>
          </a:p>
        </p:txBody>
      </p:sp>
      <p:sp>
        <p:nvSpPr>
          <p:cNvPr id="2" name="PlaceHolder 3"/>
          <p:cNvSpPr>
            <a:spLocks noGrp="1"/>
          </p:cNvSpPr>
          <p:nvPr>
            <p:ph type="sldNum"/>
          </p:nvPr>
        </p:nvSpPr>
        <p:spPr>
          <a:xfrm>
            <a:off x="8566200" y="6887160"/>
            <a:ext cx="2795400" cy="521640"/>
          </a:xfrm>
          <a:prstGeom prst="rect">
            <a:avLst/>
          </a:prstGeom>
        </p:spPr>
        <p:txBody>
          <a:bodyPr lIns="0" rIns="0" tIns="0" bIns="0">
            <a:noAutofit/>
          </a:bodyPr>
          <a:p>
            <a:pPr algn="r"/>
            <a:fld id="{B81C06D7-8B53-4A9D-B7D1-C86860023A30}" type="slidenum">
              <a:rPr b="0" lang="en-US" sz="2400" spc="-1" strike="noStrike">
                <a:solidFill>
                  <a:srgbClr val="dbf5f9"/>
                </a:solidFill>
                <a:latin typeface="Source Sans Pro"/>
              </a:rPr>
              <a:t>&lt;number&gt;</a:t>
            </a:fld>
            <a:endParaRPr b="0" lang="en-US" sz="2400" spc="-1" strike="noStrike">
              <a:solidFill>
                <a:srgbClr val="dbf5f9"/>
              </a:solidFill>
              <a:latin typeface="Source Sans Pro"/>
            </a:endParaRPr>
          </a:p>
        </p:txBody>
      </p:sp>
      <p:sp>
        <p:nvSpPr>
          <p:cNvPr id="3" name="PlaceHolder 4"/>
          <p:cNvSpPr>
            <a:spLocks noGrp="1"/>
          </p:cNvSpPr>
          <p:nvPr>
            <p:ph type="title"/>
          </p:nvPr>
        </p:nvSpPr>
        <p:spPr>
          <a:xfrm>
            <a:off x="548640" y="301320"/>
            <a:ext cx="10798560" cy="4453560"/>
          </a:xfrm>
          <a:prstGeom prst="rect">
            <a:avLst/>
          </a:prstGeom>
        </p:spPr>
        <p:txBody>
          <a:bodyPr lIns="0" rIns="0" tIns="0" bIns="0" anchor="b">
            <a:normAutofit/>
          </a:bodyPr>
          <a:p>
            <a:r>
              <a:rPr b="0" lang="en-US" sz="8000" spc="-1" strike="noStrike">
                <a:solidFill>
                  <a:srgbClr val="04617b"/>
                </a:solidFill>
                <a:latin typeface="Source Sans Pro Light"/>
              </a:rPr>
              <a:t>Click to edit the title text format</a:t>
            </a:r>
            <a:endParaRPr b="0" lang="en-US" sz="8000" spc="-1" strike="noStrike">
              <a:solidFill>
                <a:srgbClr val="04617b"/>
              </a:solidFill>
              <a:latin typeface="Source Sans Pro Light"/>
            </a:endParaRPr>
          </a:p>
        </p:txBody>
      </p:sp>
      <p:sp>
        <p:nvSpPr>
          <p:cNvPr id="4" name="PlaceHolder 5"/>
          <p:cNvSpPr>
            <a:spLocks noGrp="1"/>
          </p:cNvSpPr>
          <p:nvPr>
            <p:ph type="body"/>
          </p:nvPr>
        </p:nvSpPr>
        <p:spPr>
          <a:xfrm>
            <a:off x="552960" y="5216400"/>
            <a:ext cx="10789920" cy="1550160"/>
          </a:xfrm>
          <a:prstGeom prst="rect">
            <a:avLst/>
          </a:prstGeom>
        </p:spPr>
        <p:txBody>
          <a:bodyPr lIns="0" rIns="0" tIns="0" bIns="0">
            <a:normAutofit fontScale="35000"/>
          </a:bodyPr>
          <a:p>
            <a:pPr marL="432000" indent="-324000">
              <a:spcAft>
                <a:spcPts val="1233"/>
              </a:spcAft>
              <a:buClr>
                <a:srgbClr val="f49100"/>
              </a:buClr>
              <a:buSzPct val="45000"/>
              <a:buFont typeface="Wingdings" charset="2"/>
              <a:buChar char=""/>
            </a:pPr>
            <a:r>
              <a:rPr b="0" lang="en-US" sz="2800" spc="-1" strike="noStrike">
                <a:solidFill>
                  <a:srgbClr val="dbf5f9"/>
                </a:solidFill>
                <a:latin typeface="Source Sans Pro"/>
              </a:rPr>
              <a:t>Click to edit the outline text format</a:t>
            </a:r>
            <a:endParaRPr b="0" lang="en-US" sz="2800" spc="-1" strike="noStrike">
              <a:solidFill>
                <a:srgbClr val="dbf5f9"/>
              </a:solidFill>
              <a:latin typeface="Source Sans Pro"/>
            </a:endParaRPr>
          </a:p>
          <a:p>
            <a:pPr lvl="1" marL="864000" indent="-324000">
              <a:spcAft>
                <a:spcPts val="1123"/>
              </a:spcAft>
              <a:buClr>
                <a:srgbClr val="f49100"/>
              </a:buClr>
              <a:buSzPct val="75000"/>
              <a:buFont typeface="Symbol" charset="2"/>
              <a:buChar char=""/>
            </a:pPr>
            <a:r>
              <a:rPr b="0" lang="en-US" sz="2200" spc="-1" strike="noStrike">
                <a:solidFill>
                  <a:srgbClr val="dbf5f9"/>
                </a:solidFill>
                <a:latin typeface="Source Sans Pro"/>
              </a:rPr>
              <a:t>Second Outline Level</a:t>
            </a:r>
            <a:endParaRPr b="0" lang="en-US" sz="2200" spc="-1" strike="noStrike">
              <a:solidFill>
                <a:srgbClr val="dbf5f9"/>
              </a:solidFill>
              <a:latin typeface="Source Sans Pro"/>
            </a:endParaRPr>
          </a:p>
          <a:p>
            <a:pPr lvl="2" marL="1296000" indent="-288000">
              <a:spcAft>
                <a:spcPts val="850"/>
              </a:spcAft>
              <a:buClr>
                <a:srgbClr val="f49100"/>
              </a:buClr>
              <a:buSzPct val="45000"/>
              <a:buFont typeface="Wingdings" charset="2"/>
              <a:buChar char=""/>
            </a:pPr>
            <a:r>
              <a:rPr b="0" lang="en-US" sz="2400" spc="-1" strike="noStrike">
                <a:solidFill>
                  <a:srgbClr val="dbf5f9"/>
                </a:solidFill>
                <a:latin typeface="Source Sans Pro"/>
              </a:rPr>
              <a:t>Third Outline Level</a:t>
            </a:r>
            <a:endParaRPr b="0" lang="en-US" sz="2400" spc="-1" strike="noStrike">
              <a:solidFill>
                <a:srgbClr val="dbf5f9"/>
              </a:solidFill>
              <a:latin typeface="Source Sans Pro"/>
            </a:endParaRPr>
          </a:p>
          <a:p>
            <a:pPr lvl="3" marL="1728000" indent="-216000">
              <a:spcAft>
                <a:spcPts val="567"/>
              </a:spcAft>
              <a:buClr>
                <a:srgbClr val="f49100"/>
              </a:buClr>
              <a:buSzPct val="75000"/>
              <a:buFont typeface="Symbol" charset="2"/>
              <a:buChar char=""/>
            </a:pPr>
            <a:r>
              <a:rPr b="0" lang="en-US" sz="2000" spc="-1" strike="noStrike">
                <a:solidFill>
                  <a:srgbClr val="dbf5f9"/>
                </a:solidFill>
                <a:latin typeface="Source Sans Pro"/>
              </a:rPr>
              <a:t>Fourth Outline Level</a:t>
            </a:r>
            <a:endParaRPr b="0" lang="en-US" sz="2000" spc="-1" strike="noStrike">
              <a:solidFill>
                <a:srgbClr val="dbf5f9"/>
              </a:solidFill>
              <a:latin typeface="Source Sans Pro"/>
            </a:endParaRPr>
          </a:p>
          <a:p>
            <a:pPr lvl="4" marL="2160000" indent="-216000">
              <a:spcAft>
                <a:spcPts val="283"/>
              </a:spcAft>
              <a:buClr>
                <a:srgbClr val="f49100"/>
              </a:buClr>
              <a:buSzPct val="45000"/>
              <a:buFont typeface="Wingdings" charset="2"/>
              <a:buChar char=""/>
            </a:pPr>
            <a:r>
              <a:rPr b="0" lang="en-US" sz="2000" spc="-1" strike="noStrike">
                <a:solidFill>
                  <a:srgbClr val="dbf5f9"/>
                </a:solidFill>
                <a:latin typeface="Source Sans Pro"/>
              </a:rPr>
              <a:t>Fifth Outline Level</a:t>
            </a:r>
            <a:endParaRPr b="0" lang="en-US" sz="2000" spc="-1" strike="noStrike">
              <a:solidFill>
                <a:srgbClr val="dbf5f9"/>
              </a:solidFill>
              <a:latin typeface="Source Sans Pro"/>
            </a:endParaRPr>
          </a:p>
          <a:p>
            <a:pPr lvl="5" marL="2592000" indent="-216000">
              <a:spcAft>
                <a:spcPts val="283"/>
              </a:spcAft>
              <a:buClr>
                <a:srgbClr val="f49100"/>
              </a:buClr>
              <a:buSzPct val="45000"/>
              <a:buFont typeface="Wingdings" charset="2"/>
              <a:buChar char=""/>
            </a:pPr>
            <a:r>
              <a:rPr b="0" lang="en-US" sz="2000" spc="-1" strike="noStrike">
                <a:solidFill>
                  <a:srgbClr val="dbf5f9"/>
                </a:solidFill>
                <a:latin typeface="Source Sans Pro"/>
              </a:rPr>
              <a:t>Sixth Outline Level</a:t>
            </a:r>
            <a:endParaRPr b="0" lang="en-US" sz="2000" spc="-1" strike="noStrike">
              <a:solidFill>
                <a:srgbClr val="dbf5f9"/>
              </a:solidFill>
              <a:latin typeface="Source Sans Pro"/>
            </a:endParaRPr>
          </a:p>
          <a:p>
            <a:pPr lvl="6" marL="3024000" indent="-216000">
              <a:spcAft>
                <a:spcPts val="283"/>
              </a:spcAft>
              <a:buClr>
                <a:srgbClr val="f49100"/>
              </a:buClr>
              <a:buSzPct val="45000"/>
              <a:buFont typeface="Wingdings" charset="2"/>
              <a:buChar char=""/>
            </a:pPr>
            <a:r>
              <a:rPr b="0" lang="en-US" sz="2000" spc="-1" strike="noStrike">
                <a:solidFill>
                  <a:srgbClr val="dbf5f9"/>
                </a:solidFill>
                <a:latin typeface="Source Sans Pro"/>
              </a:rPr>
              <a:t>Seventh Outline Level</a:t>
            </a:r>
            <a:endParaRPr b="0" lang="en-US" sz="2000" spc="-1" strike="noStrike">
              <a:solidFill>
                <a:srgbClr val="dbf5f9"/>
              </a:solidFill>
              <a:latin typeface="Source Sans Pro"/>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99040" y="121320"/>
            <a:ext cx="10798560" cy="1262160"/>
          </a:xfrm>
          <a:prstGeom prst="rect">
            <a:avLst/>
          </a:prstGeom>
        </p:spPr>
        <p:txBody>
          <a:bodyPr lIns="0" rIns="0" tIns="0" bIns="0" anchor="b">
            <a:normAutofit/>
          </a:bodyPr>
          <a:p>
            <a:r>
              <a:rPr b="0" lang="en-US" sz="6000" spc="-1" strike="noStrike">
                <a:solidFill>
                  <a:srgbClr val="ffffff"/>
                </a:solidFill>
                <a:latin typeface="Source Sans Pro Light"/>
              </a:rPr>
              <a:t>Click to edit the title text format</a:t>
            </a:r>
            <a:endParaRPr b="0" lang="en-US" sz="6000" spc="-1" strike="noStrike">
              <a:solidFill>
                <a:srgbClr val="ffffff"/>
              </a:solidFill>
              <a:latin typeface="Source Sans Pro Light"/>
            </a:endParaRPr>
          </a:p>
        </p:txBody>
      </p:sp>
      <p:sp>
        <p:nvSpPr>
          <p:cNvPr id="42" name="PlaceHolder 2"/>
          <p:cNvSpPr>
            <a:spLocks noGrp="1"/>
          </p:cNvSpPr>
          <p:nvPr>
            <p:ph type="body"/>
          </p:nvPr>
        </p:nvSpPr>
        <p:spPr>
          <a:xfrm>
            <a:off x="599040" y="1920240"/>
            <a:ext cx="10739520" cy="4663440"/>
          </a:xfrm>
          <a:prstGeom prst="rect">
            <a:avLst/>
          </a:prstGeom>
        </p:spPr>
        <p:txBody>
          <a:bodyPr lIns="0" rIns="0" tIns="0" bIns="0">
            <a:normAutofit/>
          </a:bodyPr>
          <a:p>
            <a:pPr marL="432000" indent="-324000">
              <a:spcAft>
                <a:spcPts val="1409"/>
              </a:spcAft>
              <a:buClr>
                <a:srgbClr val="04617b"/>
              </a:buClr>
              <a:buSzPct val="45000"/>
              <a:buFont typeface="Wingdings" charset="2"/>
              <a:buChar char=""/>
            </a:pPr>
            <a:r>
              <a:rPr b="0" lang="en-US" sz="3200" spc="-1" strike="noStrike">
                <a:latin typeface="Source Sans Pro"/>
              </a:rPr>
              <a:t>Click to edit the outline text format</a:t>
            </a:r>
            <a:endParaRPr b="0" lang="en-US" sz="3200" spc="-1" strike="noStrike">
              <a:latin typeface="Source Sans Pro"/>
            </a:endParaRPr>
          </a:p>
          <a:p>
            <a:pPr lvl="1" marL="864000" indent="-324000">
              <a:spcAft>
                <a:spcPts val="1123"/>
              </a:spcAft>
              <a:buClr>
                <a:srgbClr val="04617b"/>
              </a:buClr>
              <a:buSzPct val="75000"/>
              <a:buFont typeface="Symbol" charset="2"/>
              <a:buChar char=""/>
            </a:pPr>
            <a:r>
              <a:rPr b="0" lang="en-US" sz="2800" spc="-1" strike="noStrike">
                <a:latin typeface="Source Sans Pro"/>
              </a:rPr>
              <a:t>Second Outline Level</a:t>
            </a:r>
            <a:endParaRPr b="0" lang="en-US" sz="2800" spc="-1" strike="noStrike">
              <a:latin typeface="Source Sans Pro"/>
            </a:endParaRPr>
          </a:p>
          <a:p>
            <a:pPr lvl="2" marL="1296000" indent="-288000">
              <a:spcAft>
                <a:spcPts val="850"/>
              </a:spcAft>
              <a:buClr>
                <a:srgbClr val="04617b"/>
              </a:buClr>
              <a:buSzPct val="45000"/>
              <a:buFont typeface="Wingdings" charset="2"/>
              <a:buChar char=""/>
            </a:pPr>
            <a:r>
              <a:rPr b="0" lang="en-US" sz="2400" spc="-1" strike="noStrike">
                <a:latin typeface="Source Sans Pro"/>
              </a:rPr>
              <a:t>Third Outline Level</a:t>
            </a:r>
            <a:endParaRPr b="0" lang="en-US" sz="2400" spc="-1" strike="noStrike">
              <a:latin typeface="Source Sans Pro"/>
            </a:endParaRPr>
          </a:p>
          <a:p>
            <a:pPr lvl="3" marL="1728000" indent="-216000">
              <a:spcAft>
                <a:spcPts val="567"/>
              </a:spcAft>
              <a:buClr>
                <a:srgbClr val="04617b"/>
              </a:buClr>
              <a:buSzPct val="75000"/>
              <a:buFont typeface="Symbol" charset="2"/>
              <a:buChar char=""/>
            </a:pPr>
            <a:r>
              <a:rPr b="0" lang="en-US" sz="2400" spc="-1" strike="noStrike">
                <a:latin typeface="Source Sans Pro"/>
              </a:rPr>
              <a:t>Fourth Outline Level</a:t>
            </a:r>
            <a:endParaRPr b="0" lang="en-US" sz="2400" spc="-1" strike="noStrike">
              <a:latin typeface="Source Sans Pro"/>
            </a:endParaRPr>
          </a:p>
          <a:p>
            <a:pPr lvl="4" marL="2160000" indent="-216000">
              <a:spcAft>
                <a:spcPts val="283"/>
              </a:spcAft>
              <a:buClr>
                <a:srgbClr val="04617b"/>
              </a:buClr>
              <a:buSzPct val="45000"/>
              <a:buFont typeface="Wingdings" charset="2"/>
              <a:buChar char=""/>
            </a:pPr>
            <a:r>
              <a:rPr b="0" lang="en-US" sz="2400" spc="-1" strike="noStrike">
                <a:latin typeface="Source Sans Pro"/>
              </a:rPr>
              <a:t>Fifth Outline Level</a:t>
            </a:r>
            <a:endParaRPr b="0" lang="en-US" sz="2400" spc="-1" strike="noStrike">
              <a:latin typeface="Source Sans Pro"/>
            </a:endParaRPr>
          </a:p>
          <a:p>
            <a:pPr lvl="5" marL="2592000" indent="-216000">
              <a:spcAft>
                <a:spcPts val="283"/>
              </a:spcAft>
              <a:buClr>
                <a:srgbClr val="04617b"/>
              </a:buClr>
              <a:buSzPct val="45000"/>
              <a:buFont typeface="Wingdings" charset="2"/>
              <a:buChar char=""/>
            </a:pPr>
            <a:r>
              <a:rPr b="0" lang="en-US" sz="2400" spc="-1" strike="noStrike">
                <a:latin typeface="Source Sans Pro"/>
              </a:rPr>
              <a:t>Sixth Outline Level</a:t>
            </a:r>
            <a:endParaRPr b="0" lang="en-US" sz="2400" spc="-1" strike="noStrike">
              <a:latin typeface="Source Sans Pro"/>
            </a:endParaRPr>
          </a:p>
          <a:p>
            <a:pPr lvl="6" marL="3024000" indent="-216000">
              <a:spcAft>
                <a:spcPts val="283"/>
              </a:spcAft>
              <a:buClr>
                <a:srgbClr val="04617b"/>
              </a:buClr>
              <a:buSzPct val="45000"/>
              <a:buFont typeface="Wingdings" charset="2"/>
              <a:buChar char=""/>
            </a:pPr>
            <a:r>
              <a:rPr b="0" lang="en-US" sz="2400" spc="-1" strike="noStrike">
                <a:latin typeface="Source Sans Pro"/>
              </a:rPr>
              <a:t>Seventh Outline Level</a:t>
            </a:r>
            <a:endParaRPr b="0" lang="en-US" sz="2400" spc="-1" strike="noStrike">
              <a:latin typeface="Source Sans Pro"/>
            </a:endParaRPr>
          </a:p>
        </p:txBody>
      </p:sp>
      <p:sp>
        <p:nvSpPr>
          <p:cNvPr id="43" name="PlaceHolder 3"/>
          <p:cNvSpPr>
            <a:spLocks noGrp="1"/>
          </p:cNvSpPr>
          <p:nvPr>
            <p:ph type="dt"/>
          </p:nvPr>
        </p:nvSpPr>
        <p:spPr>
          <a:xfrm>
            <a:off x="599040" y="6887160"/>
            <a:ext cx="2795400" cy="521640"/>
          </a:xfrm>
          <a:prstGeom prst="rect">
            <a:avLst/>
          </a:prstGeom>
        </p:spPr>
        <p:txBody>
          <a:bodyPr lIns="0" rIns="0" tIns="0" bIns="0">
            <a:noAutofit/>
          </a:bodyPr>
          <a:p>
            <a:r>
              <a:rPr b="0" lang="en-US" sz="2400" spc="-1" strike="noStrike">
                <a:solidFill>
                  <a:srgbClr val="484848"/>
                </a:solidFill>
                <a:latin typeface="Source Sans Pro"/>
              </a:rPr>
              <a:t>&lt;date/time&gt;</a:t>
            </a:r>
            <a:endParaRPr b="0" lang="en-US" sz="2400" spc="-1" strike="noStrike">
              <a:solidFill>
                <a:srgbClr val="484848"/>
              </a:solidFill>
              <a:latin typeface="Source Sans Pro"/>
            </a:endParaRPr>
          </a:p>
        </p:txBody>
      </p:sp>
      <p:sp>
        <p:nvSpPr>
          <p:cNvPr id="44" name="PlaceHolder 4"/>
          <p:cNvSpPr>
            <a:spLocks noGrp="1"/>
          </p:cNvSpPr>
          <p:nvPr>
            <p:ph type="ftr"/>
          </p:nvPr>
        </p:nvSpPr>
        <p:spPr>
          <a:xfrm>
            <a:off x="4102560" y="6887160"/>
            <a:ext cx="3803040" cy="521640"/>
          </a:xfrm>
          <a:prstGeom prst="rect">
            <a:avLst/>
          </a:prstGeom>
        </p:spPr>
        <p:txBody>
          <a:bodyPr lIns="0" rIns="0" tIns="0" bIns="0">
            <a:noAutofit/>
          </a:bodyPr>
          <a:p>
            <a:pPr algn="ctr"/>
            <a:r>
              <a:rPr b="0" lang="en-US" sz="2400" spc="-1" strike="noStrike">
                <a:solidFill>
                  <a:srgbClr val="484848"/>
                </a:solidFill>
                <a:latin typeface="Source Sans Pro"/>
              </a:rPr>
              <a:t>&lt;footer&gt;</a:t>
            </a:r>
            <a:endParaRPr b="0" lang="en-US" sz="2400" spc="-1" strike="noStrike">
              <a:solidFill>
                <a:srgbClr val="484848"/>
              </a:solidFill>
              <a:latin typeface="Source Sans Pro"/>
            </a:endParaRPr>
          </a:p>
        </p:txBody>
      </p:sp>
      <p:sp>
        <p:nvSpPr>
          <p:cNvPr id="45" name="PlaceHolder 5"/>
          <p:cNvSpPr>
            <a:spLocks noGrp="1"/>
          </p:cNvSpPr>
          <p:nvPr>
            <p:ph type="sldNum"/>
          </p:nvPr>
        </p:nvSpPr>
        <p:spPr>
          <a:xfrm>
            <a:off x="8602200" y="6887160"/>
            <a:ext cx="2795400" cy="521640"/>
          </a:xfrm>
          <a:prstGeom prst="rect">
            <a:avLst/>
          </a:prstGeom>
        </p:spPr>
        <p:txBody>
          <a:bodyPr lIns="0" rIns="0" tIns="0" bIns="0">
            <a:noAutofit/>
          </a:bodyPr>
          <a:p>
            <a:pPr algn="r"/>
            <a:fld id="{2222D7EC-DB97-4659-835D-13E4C30F2B55}" type="slidenum">
              <a:rPr b="0" lang="en-US" sz="2400" spc="-1" strike="noStrike">
                <a:solidFill>
                  <a:srgbClr val="484848"/>
                </a:solidFill>
                <a:latin typeface="Source Sans Pro"/>
              </a:rPr>
              <a:t>&lt;number&gt;</a:t>
            </a:fld>
            <a:endParaRPr b="0" lang="en-US" sz="2400" spc="-1" strike="noStrike">
              <a:solidFill>
                <a:srgbClr val="484848"/>
              </a:solidFill>
              <a:latin typeface="Source Sans Pro"/>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599040" y="301320"/>
            <a:ext cx="10798560" cy="1262160"/>
          </a:xfrm>
          <a:prstGeom prst="rect">
            <a:avLst/>
          </a:prstGeom>
        </p:spPr>
        <p:txBody>
          <a:bodyPr lIns="0" rIns="0" tIns="0" bIns="0" anchor="ctr">
            <a:normAutofit/>
          </a:bodyPr>
          <a:p>
            <a:r>
              <a:rPr b="0" lang="en-US" sz="6000" spc="-1" strike="noStrike">
                <a:solidFill>
                  <a:srgbClr val="04617b"/>
                </a:solidFill>
                <a:latin typeface="Source Sans Pro Light"/>
              </a:rPr>
              <a:t>Click to edit the title text format</a:t>
            </a:r>
            <a:endParaRPr b="0" lang="en-US" sz="6000" spc="-1" strike="noStrike">
              <a:solidFill>
                <a:srgbClr val="04617b"/>
              </a:solidFill>
              <a:latin typeface="Source Sans Pro Light"/>
            </a:endParaRPr>
          </a:p>
        </p:txBody>
      </p:sp>
      <p:sp>
        <p:nvSpPr>
          <p:cNvPr id="83" name="PlaceHolder 2"/>
          <p:cNvSpPr>
            <a:spLocks noGrp="1"/>
          </p:cNvSpPr>
          <p:nvPr>
            <p:ph type="body"/>
          </p:nvPr>
        </p:nvSpPr>
        <p:spPr>
          <a:xfrm>
            <a:off x="599040" y="1828800"/>
            <a:ext cx="10830960" cy="5394960"/>
          </a:xfrm>
          <a:prstGeom prst="rect">
            <a:avLst/>
          </a:prstGeom>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Click to edit the outline text format</a:t>
            </a:r>
            <a:endParaRPr b="0" lang="en-US" sz="3200" spc="-1" strike="noStrike">
              <a:latin typeface="Source Sans Pro"/>
            </a:endParaRPr>
          </a:p>
          <a:p>
            <a:pPr lvl="1" marL="864000" indent="-324000">
              <a:spcAft>
                <a:spcPts val="1123"/>
              </a:spcAft>
              <a:buClr>
                <a:srgbClr val="04617b"/>
              </a:buClr>
              <a:buSzPct val="75000"/>
              <a:buFont typeface="Symbol" charset="2"/>
              <a:buChar char=""/>
            </a:pPr>
            <a:r>
              <a:rPr b="0" lang="en-US" sz="2800" spc="-1" strike="noStrike">
                <a:latin typeface="Source Sans Pro"/>
              </a:rPr>
              <a:t>Second Outline Level</a:t>
            </a:r>
            <a:endParaRPr b="0" lang="en-US" sz="2800" spc="-1" strike="noStrike">
              <a:latin typeface="Source Sans Pro"/>
            </a:endParaRPr>
          </a:p>
          <a:p>
            <a:pPr lvl="2" marL="1296000" indent="-288000">
              <a:spcAft>
                <a:spcPts val="850"/>
              </a:spcAft>
              <a:buClr>
                <a:srgbClr val="04617b"/>
              </a:buClr>
              <a:buSzPct val="45000"/>
              <a:buFont typeface="Wingdings" charset="2"/>
              <a:buChar char=""/>
            </a:pPr>
            <a:r>
              <a:rPr b="0" lang="en-US" sz="2400" spc="-1" strike="noStrike">
                <a:latin typeface="Source Sans Pro"/>
              </a:rPr>
              <a:t>Third Outline Level</a:t>
            </a:r>
            <a:endParaRPr b="0" lang="en-US" sz="2400" spc="-1" strike="noStrike">
              <a:latin typeface="Source Sans Pro"/>
            </a:endParaRPr>
          </a:p>
          <a:p>
            <a:pPr lvl="3" marL="1728000" indent="-216000">
              <a:spcAft>
                <a:spcPts val="567"/>
              </a:spcAft>
              <a:buClr>
                <a:srgbClr val="04617b"/>
              </a:buClr>
              <a:buSzPct val="75000"/>
              <a:buFont typeface="Symbol" charset="2"/>
              <a:buChar char=""/>
            </a:pPr>
            <a:r>
              <a:rPr b="0" lang="en-US" sz="2400" spc="-1" strike="noStrike">
                <a:latin typeface="Source Sans Pro"/>
              </a:rPr>
              <a:t>Fourth Outline Level</a:t>
            </a:r>
            <a:endParaRPr b="0" lang="en-US" sz="2400" spc="-1" strike="noStrike">
              <a:latin typeface="Source Sans Pro"/>
            </a:endParaRPr>
          </a:p>
          <a:p>
            <a:pPr lvl="4" marL="2160000" indent="-216000">
              <a:spcAft>
                <a:spcPts val="283"/>
              </a:spcAft>
              <a:buClr>
                <a:srgbClr val="04617b"/>
              </a:buClr>
              <a:buSzPct val="45000"/>
              <a:buFont typeface="Wingdings" charset="2"/>
              <a:buChar char=""/>
            </a:pPr>
            <a:r>
              <a:rPr b="0" lang="en-US" sz="2400" spc="-1" strike="noStrike">
                <a:latin typeface="Source Sans Pro"/>
              </a:rPr>
              <a:t>Fifth Outline Level</a:t>
            </a:r>
            <a:endParaRPr b="0" lang="en-US" sz="2400" spc="-1" strike="noStrike">
              <a:latin typeface="Source Sans Pro"/>
            </a:endParaRPr>
          </a:p>
          <a:p>
            <a:pPr lvl="5" marL="2592000" indent="-216000">
              <a:spcAft>
                <a:spcPts val="283"/>
              </a:spcAft>
              <a:buClr>
                <a:srgbClr val="04617b"/>
              </a:buClr>
              <a:buSzPct val="45000"/>
              <a:buFont typeface="Wingdings" charset="2"/>
              <a:buChar char=""/>
            </a:pPr>
            <a:r>
              <a:rPr b="0" lang="en-US" sz="2400" spc="-1" strike="noStrike">
                <a:latin typeface="Source Sans Pro"/>
              </a:rPr>
              <a:t>Sixth Outline Level</a:t>
            </a:r>
            <a:endParaRPr b="0" lang="en-US" sz="2400" spc="-1" strike="noStrike">
              <a:latin typeface="Source Sans Pro"/>
            </a:endParaRPr>
          </a:p>
          <a:p>
            <a:pPr lvl="6" marL="3024000" indent="-216000">
              <a:spcAft>
                <a:spcPts val="283"/>
              </a:spcAft>
              <a:buClr>
                <a:srgbClr val="04617b"/>
              </a:buClr>
              <a:buSzPct val="45000"/>
              <a:buFont typeface="Wingdings" charset="2"/>
              <a:buChar char=""/>
            </a:pPr>
            <a:r>
              <a:rPr b="0" lang="en-US" sz="2400" spc="-1" strike="noStrike">
                <a:latin typeface="Source Sans Pro"/>
              </a:rPr>
              <a:t>Seventh Outline Level</a:t>
            </a:r>
            <a:endParaRPr b="0" lang="en-US" sz="2400" spc="-1" strike="noStrike">
              <a:latin typeface="Source Sans Pro"/>
            </a:endParaRPr>
          </a:p>
        </p:txBody>
      </p:sp>
      <p:sp>
        <p:nvSpPr>
          <p:cNvPr id="84" name="PlaceHolder 3"/>
          <p:cNvSpPr>
            <a:spLocks noGrp="1"/>
          </p:cNvSpPr>
          <p:nvPr>
            <p:ph type="dt"/>
          </p:nvPr>
        </p:nvSpPr>
        <p:spPr>
          <a:xfrm>
            <a:off x="599040" y="6827760"/>
            <a:ext cx="2795400" cy="521640"/>
          </a:xfrm>
          <a:prstGeom prst="rect">
            <a:avLst/>
          </a:prstGeom>
        </p:spPr>
        <p:txBody>
          <a:bodyPr lIns="0" rIns="0" tIns="0" bIns="0">
            <a:noAutofit/>
          </a:bodyPr>
          <a:p>
            <a:r>
              <a:rPr b="0" lang="en-US" sz="2400" spc="-1" strike="noStrike">
                <a:solidFill>
                  <a:srgbClr val="484848"/>
                </a:solidFill>
                <a:latin typeface="Source Sans Pro"/>
              </a:rPr>
              <a:t>&lt;date/time&gt;</a:t>
            </a:r>
            <a:endParaRPr b="0" lang="en-US" sz="2400" spc="-1" strike="noStrike">
              <a:solidFill>
                <a:srgbClr val="484848"/>
              </a:solidFill>
              <a:latin typeface="Source Sans Pro"/>
            </a:endParaRPr>
          </a:p>
        </p:txBody>
      </p:sp>
      <p:sp>
        <p:nvSpPr>
          <p:cNvPr id="85" name="PlaceHolder 4"/>
          <p:cNvSpPr>
            <a:spLocks noGrp="1"/>
          </p:cNvSpPr>
          <p:nvPr>
            <p:ph type="ftr"/>
          </p:nvPr>
        </p:nvSpPr>
        <p:spPr>
          <a:xfrm>
            <a:off x="4102560" y="6827760"/>
            <a:ext cx="3803040" cy="521640"/>
          </a:xfrm>
          <a:prstGeom prst="rect">
            <a:avLst/>
          </a:prstGeom>
        </p:spPr>
        <p:txBody>
          <a:bodyPr lIns="0" rIns="0" tIns="0" bIns="0">
            <a:noAutofit/>
          </a:bodyPr>
          <a:p>
            <a:pPr algn="ctr"/>
            <a:r>
              <a:rPr b="0" lang="en-US" sz="2400" spc="-1" strike="noStrike">
                <a:solidFill>
                  <a:srgbClr val="484848"/>
                </a:solidFill>
                <a:latin typeface="Source Sans Pro"/>
              </a:rPr>
              <a:t>&lt;footer&gt;</a:t>
            </a:r>
            <a:endParaRPr b="0" lang="en-US" sz="2400" spc="-1" strike="noStrike">
              <a:solidFill>
                <a:srgbClr val="484848"/>
              </a:solidFill>
              <a:latin typeface="Source Sans Pro"/>
            </a:endParaRPr>
          </a:p>
        </p:txBody>
      </p:sp>
      <p:sp>
        <p:nvSpPr>
          <p:cNvPr id="86" name="PlaceHolder 5"/>
          <p:cNvSpPr>
            <a:spLocks noGrp="1"/>
          </p:cNvSpPr>
          <p:nvPr>
            <p:ph type="sldNum"/>
          </p:nvPr>
        </p:nvSpPr>
        <p:spPr>
          <a:xfrm>
            <a:off x="9188640" y="6827760"/>
            <a:ext cx="2253600" cy="521640"/>
          </a:xfrm>
          <a:prstGeom prst="rect">
            <a:avLst/>
          </a:prstGeom>
        </p:spPr>
        <p:txBody>
          <a:bodyPr lIns="0" rIns="0" tIns="0" bIns="0">
            <a:noAutofit/>
          </a:bodyPr>
          <a:p>
            <a:pPr algn="r"/>
            <a:fld id="{7B0187BE-54D3-4ACF-882D-9A96D00540E1}" type="slidenum">
              <a:rPr b="0" lang="en-US" sz="2400" spc="-1" strike="noStrike">
                <a:solidFill>
                  <a:srgbClr val="484848"/>
                </a:solidFill>
                <a:latin typeface="Source Sans Pro"/>
              </a:rPr>
              <a:t>&lt;number&gt;</a:t>
            </a:fld>
            <a:endParaRPr b="0" lang="en-US" sz="2400" spc="-1" strike="noStrike">
              <a:solidFill>
                <a:srgbClr val="484848"/>
              </a:solidFill>
              <a:latin typeface="Source Sans Pro"/>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3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30.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30.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548640" y="301320"/>
            <a:ext cx="10798560" cy="4453560"/>
          </a:xfrm>
          <a:prstGeom prst="rect">
            <a:avLst/>
          </a:prstGeom>
          <a:noFill/>
          <a:ln>
            <a:noFill/>
          </a:ln>
        </p:spPr>
        <p:txBody>
          <a:bodyPr lIns="0" rIns="0" tIns="0" bIns="0" anchor="b">
            <a:normAutofit/>
          </a:bodyPr>
          <a:p>
            <a:r>
              <a:rPr b="0" lang="en-US" sz="8000" spc="-1" strike="noStrike">
                <a:solidFill>
                  <a:srgbClr val="04617b"/>
                </a:solidFill>
                <a:latin typeface="Source Sans Pro Light"/>
              </a:rPr>
              <a:t>Schedule Planner Website (NTBD)</a:t>
            </a:r>
            <a:endParaRPr b="0" lang="en-US" sz="8000" spc="-1" strike="noStrike">
              <a:solidFill>
                <a:srgbClr val="04617b"/>
              </a:solidFill>
              <a:latin typeface="Source Sans Pro Light"/>
            </a:endParaRPr>
          </a:p>
        </p:txBody>
      </p:sp>
      <p:sp>
        <p:nvSpPr>
          <p:cNvPr id="124" name="TextShape 2"/>
          <p:cNvSpPr txBox="1"/>
          <p:nvPr/>
        </p:nvSpPr>
        <p:spPr>
          <a:xfrm>
            <a:off x="552960" y="5216400"/>
            <a:ext cx="10789920" cy="1550160"/>
          </a:xfrm>
          <a:prstGeom prst="rect">
            <a:avLst/>
          </a:prstGeom>
          <a:noFill/>
          <a:ln>
            <a:noFill/>
          </a:ln>
        </p:spPr>
        <p:txBody>
          <a:bodyPr lIns="0" rIns="0" tIns="0" bIns="0">
            <a:spAutoFit/>
          </a:bodyPr>
          <a:p>
            <a:endParaRPr b="1" lang="en-US" sz="3600" spc="-1" strike="noStrike">
              <a:solidFill>
                <a:srgbClr val="dbf5f9"/>
              </a:solidFill>
              <a:latin typeface="Source Sans Pro"/>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599040" y="121320"/>
            <a:ext cx="10798560" cy="1262160"/>
          </a:xfrm>
          <a:prstGeom prst="rect">
            <a:avLst/>
          </a:prstGeom>
          <a:noFill/>
          <a:ln>
            <a:noFill/>
          </a:ln>
        </p:spPr>
        <p:txBody>
          <a:bodyPr lIns="0" rIns="0" tIns="0" bIns="0" anchor="b">
            <a:normAutofit/>
          </a:bodyPr>
          <a:p>
            <a:r>
              <a:rPr b="0" lang="en-US" sz="6000" spc="-1" strike="noStrike">
                <a:solidFill>
                  <a:srgbClr val="ffffff"/>
                </a:solidFill>
                <a:latin typeface="Source Sans Pro Light"/>
              </a:rPr>
              <a:t>Edit and See Other Schedules</a:t>
            </a:r>
            <a:endParaRPr b="0" lang="en-US" sz="6000" spc="-1" strike="noStrike">
              <a:solidFill>
                <a:srgbClr val="ffffff"/>
              </a:solidFill>
              <a:latin typeface="Source Sans Pro Light"/>
            </a:endParaRPr>
          </a:p>
        </p:txBody>
      </p:sp>
      <p:sp>
        <p:nvSpPr>
          <p:cNvPr id="140" name="TextShape 2"/>
          <p:cNvSpPr txBox="1"/>
          <p:nvPr/>
        </p:nvSpPr>
        <p:spPr>
          <a:xfrm>
            <a:off x="599040" y="1920240"/>
            <a:ext cx="10739520" cy="4663440"/>
          </a:xfrm>
          <a:prstGeom prst="rect">
            <a:avLst/>
          </a:prstGeom>
          <a:noFill/>
          <a:ln>
            <a:noFill/>
          </a:ln>
        </p:spPr>
        <p:txBody>
          <a:bodyPr lIns="0" rIns="0" tIns="0" bIns="0">
            <a:normAutofit/>
          </a:bodyPr>
          <a:p>
            <a:pPr marL="432000" indent="-324000">
              <a:spcAft>
                <a:spcPts val="1409"/>
              </a:spcAft>
              <a:buClr>
                <a:srgbClr val="04617b"/>
              </a:buClr>
              <a:buSzPct val="45000"/>
              <a:buFont typeface="Wingdings" charset="2"/>
              <a:buChar char=""/>
            </a:pPr>
            <a:r>
              <a:rPr b="0" lang="en-US" sz="3200" spc="-1" strike="noStrike">
                <a:latin typeface="Source Sans Pro"/>
              </a:rPr>
              <a:t>Schedules will be compiled, viewed , and edited by the owner or approved users</a:t>
            </a:r>
            <a:endParaRPr b="0" lang="en-US" sz="3200" spc="-1" strike="noStrike">
              <a:latin typeface="Source Sans Pro"/>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1" name="" descr=""/>
          <p:cNvPicPr/>
          <p:nvPr/>
        </p:nvPicPr>
        <p:blipFill>
          <a:blip r:embed="rId1"/>
          <a:stretch/>
        </p:blipFill>
        <p:spPr>
          <a:xfrm>
            <a:off x="599040" y="914400"/>
            <a:ext cx="10798200" cy="5851440"/>
          </a:xfrm>
          <a:prstGeom prst="rect">
            <a:avLst/>
          </a:prstGeom>
          <a:ln>
            <a:noFill/>
          </a:ln>
        </p:spPr>
      </p:pic>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599040" y="121320"/>
            <a:ext cx="10798560" cy="1262160"/>
          </a:xfrm>
          <a:prstGeom prst="rect">
            <a:avLst/>
          </a:prstGeom>
          <a:noFill/>
          <a:ln>
            <a:noFill/>
          </a:ln>
        </p:spPr>
        <p:txBody>
          <a:bodyPr lIns="0" rIns="0" tIns="0" bIns="0" anchor="b">
            <a:normAutofit/>
          </a:bodyPr>
          <a:p>
            <a:r>
              <a:rPr b="0" lang="en-US" sz="6000" spc="-1" strike="noStrike">
                <a:solidFill>
                  <a:srgbClr val="ffffff"/>
                </a:solidFill>
                <a:latin typeface="Source Sans Pro Light"/>
              </a:rPr>
              <a:t>Edit and See Other Schedules</a:t>
            </a:r>
            <a:endParaRPr b="0" lang="en-US" sz="6000" spc="-1" strike="noStrike">
              <a:solidFill>
                <a:srgbClr val="ffffff"/>
              </a:solidFill>
              <a:latin typeface="Source Sans Pro Light"/>
            </a:endParaRPr>
          </a:p>
        </p:txBody>
      </p:sp>
      <p:sp>
        <p:nvSpPr>
          <p:cNvPr id="143" name="TextShape 2"/>
          <p:cNvSpPr txBox="1"/>
          <p:nvPr/>
        </p:nvSpPr>
        <p:spPr>
          <a:xfrm>
            <a:off x="599040" y="1920240"/>
            <a:ext cx="10739520" cy="4663440"/>
          </a:xfrm>
          <a:prstGeom prst="rect">
            <a:avLst/>
          </a:prstGeom>
          <a:noFill/>
          <a:ln>
            <a:noFill/>
          </a:ln>
        </p:spPr>
        <p:txBody>
          <a:bodyPr lIns="0" rIns="0" tIns="0" bIns="0">
            <a:normAutofit/>
          </a:bodyPr>
          <a:p>
            <a:pPr marL="432000" indent="-324000">
              <a:spcAft>
                <a:spcPts val="1409"/>
              </a:spcAft>
              <a:buClr>
                <a:srgbClr val="04617b"/>
              </a:buClr>
              <a:buSzPct val="45000"/>
              <a:buFont typeface="Wingdings" charset="2"/>
              <a:buChar char=""/>
            </a:pPr>
            <a:r>
              <a:rPr b="0" lang="en-US" sz="3200" spc="-1" strike="noStrike">
                <a:latin typeface="Source Sans Pro"/>
              </a:rPr>
              <a:t>Easy to read display of schedules. Green for everyone is available, yellow for missing members up to max absent members, red for missing more than max absent members, gray for time not made available by owner</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Clicking a name will allow to view that individual’s schedule by itself and allow setting to edit the name, schedule, or remove the name entirely</a:t>
            </a:r>
            <a:endParaRPr b="0" lang="en-US" sz="3200" spc="-1" strike="noStrike">
              <a:latin typeface="Source Sans Pro"/>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25" name="TextShape 1"/>
          <p:cNvSpPr txBox="1"/>
          <p:nvPr/>
        </p:nvSpPr>
        <p:spPr>
          <a:xfrm>
            <a:off x="599040" y="121320"/>
            <a:ext cx="10798560" cy="1262160"/>
          </a:xfrm>
          <a:prstGeom prst="rect">
            <a:avLst/>
          </a:prstGeom>
          <a:noFill/>
          <a:ln>
            <a:noFill/>
          </a:ln>
        </p:spPr>
        <p:txBody>
          <a:bodyPr lIns="0" rIns="0" tIns="0" bIns="0" anchor="b">
            <a:normAutofit/>
          </a:bodyPr>
          <a:p>
            <a:r>
              <a:rPr b="0" lang="en-US" sz="6000" spc="-1" strike="noStrike">
                <a:solidFill>
                  <a:srgbClr val="ffffff"/>
                </a:solidFill>
                <a:latin typeface="Source Sans Pro Light"/>
              </a:rPr>
              <a:t>Goal Of The Website</a:t>
            </a:r>
            <a:endParaRPr b="0" lang="en-US" sz="6000" spc="-1" strike="noStrike">
              <a:solidFill>
                <a:srgbClr val="ffffff"/>
              </a:solidFill>
              <a:latin typeface="Source Sans Pro Light"/>
            </a:endParaRPr>
          </a:p>
        </p:txBody>
      </p:sp>
      <p:sp>
        <p:nvSpPr>
          <p:cNvPr id="126" name="TextShape 2"/>
          <p:cNvSpPr txBox="1"/>
          <p:nvPr/>
        </p:nvSpPr>
        <p:spPr>
          <a:xfrm>
            <a:off x="599040" y="1920240"/>
            <a:ext cx="10739520" cy="4663440"/>
          </a:xfrm>
          <a:prstGeom prst="rect">
            <a:avLst/>
          </a:prstGeom>
          <a:noFill/>
          <a:ln>
            <a:noFill/>
          </a:ln>
        </p:spPr>
        <p:txBody>
          <a:bodyPr lIns="0" rIns="0" tIns="0" bIns="0">
            <a:normAutofit/>
          </a:bodyPr>
          <a:p>
            <a:pPr marL="432000" indent="-324000">
              <a:spcAft>
                <a:spcPts val="1409"/>
              </a:spcAft>
              <a:buClr>
                <a:srgbClr val="04617b"/>
              </a:buClr>
              <a:buSzPct val="45000"/>
              <a:buFont typeface="Wingdings" charset="2"/>
              <a:buChar char=""/>
            </a:pPr>
            <a:r>
              <a:rPr b="0" lang="en-US" sz="3200" spc="-1" strike="noStrike">
                <a:latin typeface="Source Sans Pro"/>
              </a:rPr>
              <a:t>This website will take in the schedules of everyone in a group and find a time that works best for everyone.</a:t>
            </a:r>
            <a:endParaRPr b="0" lang="en-US" sz="3200" spc="-1" strike="noStrike">
              <a:latin typeface="Source Sans Pro"/>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599040" y="121320"/>
            <a:ext cx="10798560" cy="1262160"/>
          </a:xfrm>
          <a:prstGeom prst="rect">
            <a:avLst/>
          </a:prstGeom>
          <a:noFill/>
          <a:ln>
            <a:noFill/>
          </a:ln>
        </p:spPr>
        <p:txBody>
          <a:bodyPr lIns="0" rIns="0" tIns="0" bIns="0" anchor="b">
            <a:normAutofit/>
          </a:bodyPr>
          <a:p>
            <a:r>
              <a:rPr b="0" lang="en-US" sz="6000" spc="-1" strike="noStrike">
                <a:solidFill>
                  <a:srgbClr val="ffffff"/>
                </a:solidFill>
                <a:latin typeface="Source Sans Pro Light"/>
              </a:rPr>
              <a:t>Feature List</a:t>
            </a:r>
            <a:endParaRPr b="0" lang="en-US" sz="6000" spc="-1" strike="noStrike">
              <a:solidFill>
                <a:srgbClr val="ffffff"/>
              </a:solidFill>
              <a:latin typeface="Source Sans Pro Light"/>
            </a:endParaRPr>
          </a:p>
        </p:txBody>
      </p:sp>
      <p:sp>
        <p:nvSpPr>
          <p:cNvPr id="128" name="TextShape 2"/>
          <p:cNvSpPr txBox="1"/>
          <p:nvPr/>
        </p:nvSpPr>
        <p:spPr>
          <a:xfrm>
            <a:off x="599040" y="1920240"/>
            <a:ext cx="10739520" cy="4663440"/>
          </a:xfrm>
          <a:prstGeom prst="rect">
            <a:avLst/>
          </a:prstGeom>
          <a:noFill/>
          <a:ln>
            <a:noFill/>
          </a:ln>
        </p:spPr>
        <p:txBody>
          <a:bodyPr lIns="0" rIns="0" tIns="0" bIns="0">
            <a:normAutofit/>
          </a:bodyPr>
          <a:p>
            <a:pPr marL="432000" indent="-324000">
              <a:spcAft>
                <a:spcPts val="1409"/>
              </a:spcAft>
              <a:buClr>
                <a:srgbClr val="04617b"/>
              </a:buClr>
              <a:buSzPct val="45000"/>
              <a:buFont typeface="Wingdings" charset="2"/>
              <a:buChar char=""/>
            </a:pPr>
            <a:r>
              <a:rPr b="0" lang="en-US" sz="3200" spc="-1" strike="noStrike">
                <a:latin typeface="Source Sans Pro"/>
              </a:rPr>
              <a:t>Simple design</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Owner conditions and settings</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Ability to edit schedules</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See other’s schedules</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Link sharing</a:t>
            </a:r>
            <a:endParaRPr b="0" lang="en-US" sz="3200" spc="-1" strike="noStrike">
              <a:latin typeface="Source Sans Pro"/>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599040" y="121320"/>
            <a:ext cx="10798560" cy="1262160"/>
          </a:xfrm>
          <a:prstGeom prst="rect">
            <a:avLst/>
          </a:prstGeom>
          <a:noFill/>
          <a:ln>
            <a:noFill/>
          </a:ln>
        </p:spPr>
        <p:txBody>
          <a:bodyPr lIns="0" rIns="0" tIns="0" bIns="0" anchor="b">
            <a:normAutofit/>
          </a:bodyPr>
          <a:p>
            <a:r>
              <a:rPr b="0" lang="en-US" sz="6000" spc="-1" strike="noStrike">
                <a:solidFill>
                  <a:srgbClr val="ffffff"/>
                </a:solidFill>
                <a:latin typeface="Source Sans Pro Light"/>
              </a:rPr>
              <a:t>Simple Design</a:t>
            </a:r>
            <a:endParaRPr b="0" lang="en-US" sz="6000" spc="-1" strike="noStrike">
              <a:solidFill>
                <a:srgbClr val="ffffff"/>
              </a:solidFill>
              <a:latin typeface="Source Sans Pro Light"/>
            </a:endParaRPr>
          </a:p>
        </p:txBody>
      </p:sp>
      <p:sp>
        <p:nvSpPr>
          <p:cNvPr id="130" name="TextShape 2"/>
          <p:cNvSpPr txBox="1"/>
          <p:nvPr/>
        </p:nvSpPr>
        <p:spPr>
          <a:xfrm>
            <a:off x="599040" y="1920240"/>
            <a:ext cx="10739520" cy="4663440"/>
          </a:xfrm>
          <a:prstGeom prst="rect">
            <a:avLst/>
          </a:prstGeom>
          <a:noFill/>
          <a:ln>
            <a:noFill/>
          </a:ln>
        </p:spPr>
        <p:txBody>
          <a:bodyPr lIns="0" rIns="0" tIns="0" bIns="0">
            <a:normAutofit/>
          </a:bodyPr>
          <a:p>
            <a:pPr marL="432000" indent="-324000">
              <a:spcAft>
                <a:spcPts val="1409"/>
              </a:spcAft>
              <a:buClr>
                <a:srgbClr val="04617b"/>
              </a:buClr>
              <a:buSzPct val="45000"/>
              <a:buFont typeface="Wingdings" charset="2"/>
              <a:buChar char=""/>
            </a:pPr>
            <a:r>
              <a:rPr b="0" lang="en-US" sz="3200" spc="-1" strike="noStrike">
                <a:latin typeface="Source Sans Pro"/>
              </a:rPr>
              <a:t>An easy to understand, easy to follow interface that makes it simple for anyone of any technological background to use, while also making some of the more advanced features readily accessible.</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One-page dynamic web design that takes users from start to finish</a:t>
            </a:r>
            <a:endParaRPr b="0" lang="en-US" sz="3200" spc="-1" strike="noStrike">
              <a:latin typeface="Source Sans Pro"/>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1" name="" descr=""/>
          <p:cNvPicPr/>
          <p:nvPr/>
        </p:nvPicPr>
        <p:blipFill>
          <a:blip r:embed="rId1"/>
          <a:stretch/>
        </p:blipFill>
        <p:spPr>
          <a:xfrm>
            <a:off x="599040" y="841320"/>
            <a:ext cx="10798200" cy="5851440"/>
          </a:xfrm>
          <a:prstGeom prst="rect">
            <a:avLst/>
          </a:prstGeom>
          <a:ln>
            <a:noFill/>
          </a:ln>
        </p:spPr>
      </p:pic>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599040" y="121320"/>
            <a:ext cx="10798560" cy="1262160"/>
          </a:xfrm>
          <a:prstGeom prst="rect">
            <a:avLst/>
          </a:prstGeom>
          <a:noFill/>
          <a:ln>
            <a:noFill/>
          </a:ln>
        </p:spPr>
        <p:txBody>
          <a:bodyPr lIns="0" rIns="0" tIns="0" bIns="0" anchor="b">
            <a:normAutofit/>
          </a:bodyPr>
          <a:p>
            <a:r>
              <a:rPr b="0" lang="en-US" sz="6000" spc="-1" strike="noStrike">
                <a:solidFill>
                  <a:srgbClr val="ffffff"/>
                </a:solidFill>
                <a:latin typeface="Source Sans Pro Light"/>
              </a:rPr>
              <a:t>Simple Design</a:t>
            </a:r>
            <a:endParaRPr b="0" lang="en-US" sz="6000" spc="-1" strike="noStrike">
              <a:solidFill>
                <a:srgbClr val="ffffff"/>
              </a:solidFill>
              <a:latin typeface="Source Sans Pro Light"/>
            </a:endParaRPr>
          </a:p>
        </p:txBody>
      </p:sp>
      <p:sp>
        <p:nvSpPr>
          <p:cNvPr id="133" name="TextShape 2"/>
          <p:cNvSpPr txBox="1"/>
          <p:nvPr/>
        </p:nvSpPr>
        <p:spPr>
          <a:xfrm>
            <a:off x="599040" y="1920240"/>
            <a:ext cx="10739520" cy="4663440"/>
          </a:xfrm>
          <a:prstGeom prst="rect">
            <a:avLst/>
          </a:prstGeom>
          <a:noFill/>
          <a:ln>
            <a:noFill/>
          </a:ln>
        </p:spPr>
        <p:txBody>
          <a:bodyPr lIns="0" rIns="0" tIns="0" bIns="0">
            <a:normAutofit/>
          </a:bodyPr>
          <a:p>
            <a:pPr marL="432000" indent="-324000">
              <a:spcAft>
                <a:spcPts val="1409"/>
              </a:spcAft>
              <a:buClr>
                <a:srgbClr val="04617b"/>
              </a:buClr>
              <a:buSzPct val="45000"/>
              <a:buFont typeface="Wingdings" charset="2"/>
              <a:buChar char=""/>
            </a:pPr>
            <a:r>
              <a:rPr b="0" lang="en-US" sz="3200" spc="-1" strike="noStrike">
                <a:latin typeface="Source Sans Pro"/>
              </a:rPr>
              <a:t>Little to no interference or clutter</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Helpful direction for new and inexperienced </a:t>
            </a:r>
            <a:endParaRPr b="0" lang="en-US" sz="3200" spc="-1" strike="noStrike">
              <a:latin typeface="Source Sans Pro"/>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599040" y="121320"/>
            <a:ext cx="10798560" cy="1262160"/>
          </a:xfrm>
          <a:prstGeom prst="rect">
            <a:avLst/>
          </a:prstGeom>
          <a:noFill/>
          <a:ln>
            <a:noFill/>
          </a:ln>
        </p:spPr>
        <p:txBody>
          <a:bodyPr lIns="0" rIns="0" tIns="0" bIns="0" anchor="b">
            <a:normAutofit/>
          </a:bodyPr>
          <a:p>
            <a:r>
              <a:rPr b="0" lang="en-US" sz="6000" spc="-1" strike="noStrike">
                <a:solidFill>
                  <a:srgbClr val="ffffff"/>
                </a:solidFill>
                <a:latin typeface="Source Sans Pro Light"/>
              </a:rPr>
              <a:t>Owner Conditions</a:t>
            </a:r>
            <a:endParaRPr b="0" lang="en-US" sz="6000" spc="-1" strike="noStrike">
              <a:solidFill>
                <a:srgbClr val="ffffff"/>
              </a:solidFill>
              <a:latin typeface="Source Sans Pro Light"/>
            </a:endParaRPr>
          </a:p>
        </p:txBody>
      </p:sp>
      <p:sp>
        <p:nvSpPr>
          <p:cNvPr id="135" name="TextShape 2"/>
          <p:cNvSpPr txBox="1"/>
          <p:nvPr/>
        </p:nvSpPr>
        <p:spPr>
          <a:xfrm>
            <a:off x="599040" y="1920240"/>
            <a:ext cx="10739520" cy="4663440"/>
          </a:xfrm>
          <a:prstGeom prst="rect">
            <a:avLst/>
          </a:prstGeom>
          <a:noFill/>
          <a:ln>
            <a:noFill/>
          </a:ln>
        </p:spPr>
        <p:txBody>
          <a:bodyPr lIns="0" rIns="0" tIns="0" bIns="0">
            <a:normAutofit/>
          </a:bodyPr>
          <a:p>
            <a:pPr marL="432000" indent="-324000">
              <a:spcAft>
                <a:spcPts val="1409"/>
              </a:spcAft>
              <a:buClr>
                <a:srgbClr val="04617b"/>
              </a:buClr>
              <a:buSzPct val="45000"/>
              <a:buFont typeface="Wingdings" charset="2"/>
              <a:buChar char=""/>
            </a:pPr>
            <a:r>
              <a:rPr b="0" lang="en-US" sz="3200" spc="-1" strike="noStrike">
                <a:latin typeface="Source Sans Pro"/>
              </a:rPr>
              <a:t>The schedule owner’s ability to set restrictions, requirements, and preferences</a:t>
            </a:r>
            <a:endParaRPr b="0" lang="en-US" sz="3200" spc="-1" strike="noStrike">
              <a:latin typeface="Source Sans Pro"/>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6" name="" descr=""/>
          <p:cNvPicPr/>
          <p:nvPr/>
        </p:nvPicPr>
        <p:blipFill>
          <a:blip r:embed="rId1"/>
          <a:stretch/>
        </p:blipFill>
        <p:spPr>
          <a:xfrm>
            <a:off x="599040" y="732240"/>
            <a:ext cx="10798200" cy="5851440"/>
          </a:xfrm>
          <a:prstGeom prst="rect">
            <a:avLst/>
          </a:prstGeom>
          <a:ln>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599040" y="121320"/>
            <a:ext cx="10798560" cy="1262160"/>
          </a:xfrm>
          <a:prstGeom prst="rect">
            <a:avLst/>
          </a:prstGeom>
          <a:noFill/>
          <a:ln>
            <a:noFill/>
          </a:ln>
        </p:spPr>
        <p:txBody>
          <a:bodyPr lIns="0" rIns="0" tIns="0" bIns="0" anchor="b">
            <a:normAutofit/>
          </a:bodyPr>
          <a:p>
            <a:r>
              <a:rPr b="0" lang="en-US" sz="6000" spc="-1" strike="noStrike">
                <a:solidFill>
                  <a:srgbClr val="ffffff"/>
                </a:solidFill>
                <a:latin typeface="Source Sans Pro Light"/>
              </a:rPr>
              <a:t>Owner Conditions</a:t>
            </a:r>
            <a:endParaRPr b="0" lang="en-US" sz="6000" spc="-1" strike="noStrike">
              <a:solidFill>
                <a:srgbClr val="ffffff"/>
              </a:solidFill>
              <a:latin typeface="Source Sans Pro Light"/>
            </a:endParaRPr>
          </a:p>
        </p:txBody>
      </p:sp>
      <p:sp>
        <p:nvSpPr>
          <p:cNvPr id="138" name="TextShape 2"/>
          <p:cNvSpPr txBox="1"/>
          <p:nvPr/>
        </p:nvSpPr>
        <p:spPr>
          <a:xfrm>
            <a:off x="599040" y="1920240"/>
            <a:ext cx="10739520" cy="4663440"/>
          </a:xfrm>
          <a:prstGeom prst="rect">
            <a:avLst/>
          </a:prstGeom>
          <a:noFill/>
          <a:ln>
            <a:noFill/>
          </a:ln>
        </p:spPr>
        <p:txBody>
          <a:bodyPr lIns="0" rIns="0" tIns="0" bIns="0">
            <a:normAutofit/>
          </a:bodyPr>
          <a:p>
            <a:pPr marL="432000" indent="-324000">
              <a:spcAft>
                <a:spcPts val="1409"/>
              </a:spcAft>
              <a:buClr>
                <a:srgbClr val="04617b"/>
              </a:buClr>
              <a:buSzPct val="45000"/>
              <a:buFont typeface="Wingdings" charset="2"/>
              <a:buChar char=""/>
            </a:pPr>
            <a:r>
              <a:rPr b="0" lang="en-US" sz="3200" spc="-1" strike="noStrike">
                <a:latin typeface="Source Sans Pro"/>
              </a:rPr>
              <a:t>Name of the event for organization and easy identification</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Length of event to let people know how long the event is</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Earliest and latest start times for further restriction</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Max members and max absent members to narrow schedule</a:t>
            </a:r>
            <a:endParaRPr b="0" lang="en-US" sz="3200" spc="-1" strike="noStrike">
              <a:latin typeface="Source Sans Pro"/>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TotalTime>
  <Application>LibreOffice/6.2.2.2$Windows_X86_64 LibreOffice_project/2b840030fec2aae0fd2658d8d4f9548af4e3518d</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2020-06-05T09:15:46Z</dcterms:created>
  <dc:creator/>
  <dc:description/>
  <dc:language>en-US</dc:language>
  <cp:lastModifiedBy/>
  <dcterms:modified xsi:type="dcterms:W3CDTF">2020-06-05T11:09:21Z</dcterms:modified>
  <cp:revision>7</cp:revision>
  <dc:subject/>
  <dc:title>Vivid</dc:title>
</cp:coreProperties>
</file>