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0"/>
  </p:notesMasterIdLst>
  <p:handoutMasterIdLst>
    <p:handoutMasterId r:id="rId11"/>
  </p:handoutMasterIdLst>
  <p:sldIdLst>
    <p:sldId id="256" r:id="rId5"/>
    <p:sldId id="299" r:id="rId6"/>
    <p:sldId id="307" r:id="rId7"/>
    <p:sldId id="288" r:id="rId8"/>
    <p:sldId id="295"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6537C89A-2623-45B6-848F-F330F3DB1B39}">
          <p14:sldIdLst>
            <p14:sldId id="256"/>
            <p14:sldId id="299"/>
            <p14:sldId id="307"/>
          </p14:sldIdLst>
        </p14:section>
        <p14:section name="Untitled Section" id="{4B497A54-8F39-4E3A-BC3C-AD5E46B31BDB}">
          <p14:sldIdLst>
            <p14:sldId id="288"/>
            <p14:sldId id="295"/>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598" autoAdjust="0"/>
  </p:normalViewPr>
  <p:slideViewPr>
    <p:cSldViewPr snapToGrid="0">
      <p:cViewPr varScale="1">
        <p:scale>
          <a:sx n="109" d="100"/>
          <a:sy n="109" d="100"/>
        </p:scale>
        <p:origin x="456" y="96"/>
      </p:cViewPr>
      <p:guideLst/>
    </p:cSldViewPr>
  </p:slideViewPr>
  <p:outlineViewPr>
    <p:cViewPr>
      <p:scale>
        <a:sx n="33" d="100"/>
        <a:sy n="33" d="100"/>
      </p:scale>
      <p:origin x="0" y="-576"/>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65" d="100"/>
          <a:sy n="65" d="100"/>
        </p:scale>
        <p:origin x="3154" y="43"/>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589D207-BE08-4B33-B5B0-5A5A94C9512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C5E58DB9-49DC-495B-A68F-33D105C9065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67A1AC4-3AE8-4F87-AAED-904EC6054702}" type="datetimeFigureOut">
              <a:rPr lang="en-US" smtClean="0"/>
              <a:t>3/11/2024</a:t>
            </a:fld>
            <a:endParaRPr lang="en-US" dirty="0"/>
          </a:p>
        </p:txBody>
      </p:sp>
      <p:sp>
        <p:nvSpPr>
          <p:cNvPr id="4" name="Footer Placeholder 3">
            <a:extLst>
              <a:ext uri="{FF2B5EF4-FFF2-40B4-BE49-F238E27FC236}">
                <a16:creationId xmlns:a16="http://schemas.microsoft.com/office/drawing/2014/main" id="{7F66337E-DAD5-442C-9B8F-E10EB7D972C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EE3BDF2-02BD-4181-AC28-FD56172CC62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AF8A362-CAFC-4987-9A50-47570528395E}" type="slidenum">
              <a:rPr lang="en-US" smtClean="0"/>
              <a:t>‹#›</a:t>
            </a:fld>
            <a:endParaRPr lang="en-US" dirty="0"/>
          </a:p>
        </p:txBody>
      </p:sp>
    </p:spTree>
    <p:extLst>
      <p:ext uri="{BB962C8B-B14F-4D97-AF65-F5344CB8AC3E}">
        <p14:creationId xmlns:p14="http://schemas.microsoft.com/office/powerpoint/2010/main" val="4523749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556653-6123-4FE4-861F-5F9583BF59B0}" type="datetimeFigureOut">
              <a:rPr lang="en-US" smtClean="0"/>
              <a:t>3/11/2024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4EEB602-95FC-483A-B12D-216A7AD7EA24}" type="slidenum">
              <a:rPr lang="en-US" smtClean="0"/>
              <a:t>‹#›</a:t>
            </a:fld>
            <a:endParaRPr lang="en-US" dirty="0"/>
          </a:p>
        </p:txBody>
      </p:sp>
    </p:spTree>
    <p:extLst>
      <p:ext uri="{BB962C8B-B14F-4D97-AF65-F5344CB8AC3E}">
        <p14:creationId xmlns:p14="http://schemas.microsoft.com/office/powerpoint/2010/main" val="13258430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F07F282E-55F5-4803-B60F-09BA4600E538}" type="slidenum">
              <a:rPr lang="en-US" smtClean="0"/>
              <a:t>2</a:t>
            </a:fld>
            <a:endParaRPr lang="en-US" dirty="0"/>
          </a:p>
        </p:txBody>
      </p:sp>
    </p:spTree>
    <p:extLst>
      <p:ext uri="{BB962C8B-B14F-4D97-AF65-F5344CB8AC3E}">
        <p14:creationId xmlns:p14="http://schemas.microsoft.com/office/powerpoint/2010/main" val="23040651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don’t have a recommendation on where to put your money at this point since we specifically analyzed historical data. We hope to be able to use this data in the next project by asking your risk tolerance and investment goals, weighting portfolios using this information, and running Monte Carlo simulations to forecast possible returns.</a:t>
            </a:r>
          </a:p>
        </p:txBody>
      </p:sp>
      <p:sp>
        <p:nvSpPr>
          <p:cNvPr id="4" name="Slide Number Placeholder 3"/>
          <p:cNvSpPr>
            <a:spLocks noGrp="1"/>
          </p:cNvSpPr>
          <p:nvPr>
            <p:ph type="sldNum" sz="quarter" idx="5"/>
          </p:nvPr>
        </p:nvSpPr>
        <p:spPr/>
        <p:txBody>
          <a:bodyPr/>
          <a:lstStyle/>
          <a:p>
            <a:fld id="{F07F282E-55F5-4803-B60F-09BA4600E538}" type="slidenum">
              <a:rPr lang="en-US" smtClean="0"/>
              <a:t>4</a:t>
            </a:fld>
            <a:endParaRPr lang="en-US" dirty="0"/>
          </a:p>
        </p:txBody>
      </p:sp>
    </p:spTree>
    <p:extLst>
      <p:ext uri="{BB962C8B-B14F-4D97-AF65-F5344CB8AC3E}">
        <p14:creationId xmlns:p14="http://schemas.microsoft.com/office/powerpoint/2010/main" val="23040651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F07F282E-55F5-4803-B60F-09BA4600E538}" type="slidenum">
              <a:rPr lang="en-US" smtClean="0"/>
              <a:t>5</a:t>
            </a:fld>
            <a:endParaRPr lang="en-US" dirty="0"/>
          </a:p>
        </p:txBody>
      </p:sp>
    </p:spTree>
    <p:extLst>
      <p:ext uri="{BB962C8B-B14F-4D97-AF65-F5344CB8AC3E}">
        <p14:creationId xmlns:p14="http://schemas.microsoft.com/office/powerpoint/2010/main" val="5806978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p:spTree>
      <p:nvGrpSpPr>
        <p:cNvPr id="1" name=""/>
        <p:cNvGrpSpPr/>
        <p:nvPr/>
      </p:nvGrpSpPr>
      <p:grpSpPr>
        <a:xfrm>
          <a:off x="0" y="0"/>
          <a:ext cx="0" cy="0"/>
          <a:chOff x="0" y="0"/>
          <a:chExt cx="0" cy="0"/>
        </a:xfrm>
      </p:grpSpPr>
      <p:sp useBgFill="1">
        <p:nvSpPr>
          <p:cNvPr id="52" name="Rectangle 51">
            <a:extLst>
              <a:ext uri="{FF2B5EF4-FFF2-40B4-BE49-F238E27FC236}">
                <a16:creationId xmlns:a16="http://schemas.microsoft.com/office/drawing/2014/main" id="{EA8D8870-8337-4ABD-9EA6-3D5AAB7E42D9}"/>
              </a:ext>
            </a:extLst>
          </p:cNvPr>
          <p:cNvSpPr/>
          <p:nvPr userDrawn="1"/>
        </p:nvSpPr>
        <p:spPr>
          <a:xfrm flipH="1">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Rectangle 52">
            <a:extLst>
              <a:ext uri="{FF2B5EF4-FFF2-40B4-BE49-F238E27FC236}">
                <a16:creationId xmlns:a16="http://schemas.microsoft.com/office/drawing/2014/main" id="{BAC3B2DB-2CCA-4BD4-8D63-98257049E273}"/>
              </a:ext>
            </a:extLst>
          </p:cNvPr>
          <p:cNvSpPr/>
          <p:nvPr userDrawn="1"/>
        </p:nvSpPr>
        <p:spPr>
          <a:xfrm>
            <a:off x="1" y="825689"/>
            <a:ext cx="6795928" cy="25942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Title 1">
            <a:extLst>
              <a:ext uri="{FF2B5EF4-FFF2-40B4-BE49-F238E27FC236}">
                <a16:creationId xmlns:a16="http://schemas.microsoft.com/office/drawing/2014/main" id="{324DAAC3-FA37-4838-A298-327679F99F8A}"/>
              </a:ext>
            </a:extLst>
          </p:cNvPr>
          <p:cNvSpPr>
            <a:spLocks noGrp="1"/>
          </p:cNvSpPr>
          <p:nvPr>
            <p:ph type="ctrTitle" hasCustomPrompt="1"/>
          </p:nvPr>
        </p:nvSpPr>
        <p:spPr>
          <a:xfrm>
            <a:off x="1628168" y="1057522"/>
            <a:ext cx="5003540" cy="2173433"/>
          </a:xfrm>
        </p:spPr>
        <p:txBody>
          <a:bodyPr>
            <a:noAutofit/>
          </a:bodyPr>
          <a:lstStyle>
            <a:lvl1pPr>
              <a:lnSpc>
                <a:spcPct val="100000"/>
              </a:lnSpc>
              <a:defRPr sz="4400" cap="all" baseline="0">
                <a:solidFill>
                  <a:schemeClr val="bg1"/>
                </a:solidFill>
              </a:defRPr>
            </a:lvl1pPr>
          </a:lstStyle>
          <a:p>
            <a:r>
              <a:rPr lang="en-US" sz="4400" dirty="0">
                <a:solidFill>
                  <a:schemeClr val="bg1"/>
                </a:solidFill>
              </a:rPr>
              <a:t>CLICK TO ADD TITLE</a:t>
            </a:r>
          </a:p>
        </p:txBody>
      </p:sp>
      <p:sp>
        <p:nvSpPr>
          <p:cNvPr id="55" name="Subtitle 2">
            <a:extLst>
              <a:ext uri="{FF2B5EF4-FFF2-40B4-BE49-F238E27FC236}">
                <a16:creationId xmlns:a16="http://schemas.microsoft.com/office/drawing/2014/main" id="{50BC9D78-FF13-4CEB-8ECB-E64E85C5D0B4}"/>
              </a:ext>
            </a:extLst>
          </p:cNvPr>
          <p:cNvSpPr>
            <a:spLocks noGrp="1"/>
          </p:cNvSpPr>
          <p:nvPr>
            <p:ph type="subTitle" idx="1" hasCustomPrompt="1"/>
          </p:nvPr>
        </p:nvSpPr>
        <p:spPr>
          <a:xfrm>
            <a:off x="1646643" y="3751119"/>
            <a:ext cx="4985065" cy="1606163"/>
          </a:xfrm>
        </p:spPr>
        <p:txBody>
          <a:bodyPr anchor="t">
            <a:noAutofit/>
          </a:bodyPr>
          <a:lstStyle>
            <a:lvl1pPr>
              <a:defRPr sz="2400" b="0"/>
            </a:lvl1pPr>
          </a:lstStyle>
          <a:p>
            <a:r>
              <a:rPr lang="en-US" dirty="0">
                <a:solidFill>
                  <a:schemeClr val="tx1">
                    <a:lumMod val="75000"/>
                    <a:lumOff val="25000"/>
                  </a:schemeClr>
                </a:solidFill>
              </a:rPr>
              <a:t>Click to add subtitle</a:t>
            </a:r>
          </a:p>
        </p:txBody>
      </p:sp>
      <p:sp>
        <p:nvSpPr>
          <p:cNvPr id="56" name="Rectangle 55">
            <a:extLst>
              <a:ext uri="{FF2B5EF4-FFF2-40B4-BE49-F238E27FC236}">
                <a16:creationId xmlns:a16="http://schemas.microsoft.com/office/drawing/2014/main" id="{FB792E4C-AD3B-4E88-8540-E75759746368}"/>
              </a:ext>
            </a:extLst>
          </p:cNvPr>
          <p:cNvSpPr/>
          <p:nvPr userDrawn="1"/>
        </p:nvSpPr>
        <p:spPr>
          <a:xfrm>
            <a:off x="-1" y="889697"/>
            <a:ext cx="1070775" cy="2466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Rectangle 56">
            <a:extLst>
              <a:ext uri="{FF2B5EF4-FFF2-40B4-BE49-F238E27FC236}">
                <a16:creationId xmlns:a16="http://schemas.microsoft.com/office/drawing/2014/main" id="{6A32632F-9ED1-4328-BBE3-B4E014156A29}"/>
              </a:ext>
            </a:extLst>
          </p:cNvPr>
          <p:cNvSpPr/>
          <p:nvPr userDrawn="1"/>
        </p:nvSpPr>
        <p:spPr>
          <a:xfrm rot="5400000">
            <a:off x="-2365125"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Footer Placeholder 4">
            <a:extLst>
              <a:ext uri="{FF2B5EF4-FFF2-40B4-BE49-F238E27FC236}">
                <a16:creationId xmlns:a16="http://schemas.microsoft.com/office/drawing/2014/main" id="{15A37EDE-F10B-4C4B-9572-8778C2D6A686}"/>
              </a:ext>
            </a:extLst>
          </p:cNvPr>
          <p:cNvSpPr>
            <a:spLocks noGrp="1"/>
          </p:cNvSpPr>
          <p:nvPr>
            <p:ph type="ftr" sz="quarter" idx="11"/>
          </p:nvPr>
        </p:nvSpPr>
        <p:spPr>
          <a:xfrm>
            <a:off x="1635103" y="6309360"/>
            <a:ext cx="4797504" cy="457200"/>
          </a:xfrm>
        </p:spPr>
        <p:txBody>
          <a:bodyPr/>
          <a:lstStyle/>
          <a:p>
            <a:pPr algn="l"/>
            <a:r>
              <a:rPr lang="en-US" dirty="0"/>
              <a:t>Presentation Title</a:t>
            </a:r>
          </a:p>
        </p:txBody>
      </p:sp>
      <p:sp>
        <p:nvSpPr>
          <p:cNvPr id="59" name="Rectangle 58">
            <a:extLst>
              <a:ext uri="{FF2B5EF4-FFF2-40B4-BE49-F238E27FC236}">
                <a16:creationId xmlns:a16="http://schemas.microsoft.com/office/drawing/2014/main" id="{EA124D3C-01E3-4B96-BDF0-54851D1739D0}"/>
              </a:ext>
            </a:extLst>
          </p:cNvPr>
          <p:cNvSpPr/>
          <p:nvPr userDrawn="1"/>
        </p:nvSpPr>
        <p:spPr>
          <a:xfrm rot="5400000">
            <a:off x="3398931"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Date Placeholder 35">
            <a:extLst>
              <a:ext uri="{FF2B5EF4-FFF2-40B4-BE49-F238E27FC236}">
                <a16:creationId xmlns:a16="http://schemas.microsoft.com/office/drawing/2014/main" id="{D6890A67-3C66-4F8A-B1A6-05469F40F879}"/>
              </a:ext>
            </a:extLst>
          </p:cNvPr>
          <p:cNvSpPr>
            <a:spLocks noGrp="1"/>
          </p:cNvSpPr>
          <p:nvPr>
            <p:ph type="dt" sz="half" idx="10"/>
          </p:nvPr>
        </p:nvSpPr>
        <p:spPr>
          <a:xfrm>
            <a:off x="8197353" y="6309360"/>
            <a:ext cx="2151134" cy="457200"/>
          </a:xfrm>
        </p:spPr>
        <p:txBody>
          <a:bodyPr/>
          <a:lstStyle/>
          <a:p>
            <a:pPr algn="l"/>
            <a:fld id="{E82334DA-681A-46EF-9A56-7F4C6ABE7E6A}" type="datetime1">
              <a:rPr lang="en-US" smtClean="0">
                <a:solidFill>
                  <a:srgbClr val="FFFFFF"/>
                </a:solidFill>
                <a:effectLst>
                  <a:outerShdw blurRad="50800" dist="38100" dir="2700000" algn="tl" rotWithShape="0">
                    <a:prstClr val="black">
                      <a:alpha val="43000"/>
                    </a:prstClr>
                  </a:outerShdw>
                </a:effectLst>
              </a:rPr>
              <a:t>3/11/2024</a:t>
            </a:fld>
            <a:endParaRPr lang="en-US" dirty="0">
              <a:solidFill>
                <a:srgbClr val="FFFFFF"/>
              </a:solidFill>
              <a:effectLst>
                <a:outerShdw blurRad="50800" dist="38100" dir="2700000" algn="tl" rotWithShape="0">
                  <a:prstClr val="black">
                    <a:alpha val="43000"/>
                  </a:prstClr>
                </a:outerShdw>
              </a:effectLst>
            </a:endParaRPr>
          </a:p>
        </p:txBody>
      </p:sp>
      <p:sp>
        <p:nvSpPr>
          <p:cNvPr id="62" name="Slide Number Placeholder 36">
            <a:extLst>
              <a:ext uri="{FF2B5EF4-FFF2-40B4-BE49-F238E27FC236}">
                <a16:creationId xmlns:a16="http://schemas.microsoft.com/office/drawing/2014/main" id="{46849723-0CBF-47CA-9477-4D42CAC71FCC}"/>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solidFill>
                  <a:srgbClr val="FFFFFF"/>
                </a:solidFill>
                <a:effectLst>
                  <a:outerShdw blurRad="50800" dist="38100" dir="2700000" algn="tl" rotWithShape="0">
                    <a:prstClr val="black">
                      <a:alpha val="43000"/>
                    </a:prstClr>
                  </a:outerShdw>
                </a:effectLst>
              </a:rPr>
              <a:pPr/>
              <a:t>‹#›</a:t>
            </a:fld>
            <a:endParaRPr lang="en-US" dirty="0">
              <a:solidFill>
                <a:srgbClr val="FFFFFF"/>
              </a:solidFill>
              <a:effectLst>
                <a:outerShdw blurRad="50800" dist="38100" dir="2700000" algn="tl" rotWithShape="0">
                  <a:prstClr val="black">
                    <a:alpha val="43000"/>
                  </a:prstClr>
                </a:outerShdw>
              </a:effectLst>
            </a:endParaRPr>
          </a:p>
        </p:txBody>
      </p:sp>
      <p:sp>
        <p:nvSpPr>
          <p:cNvPr id="65" name="Picture Placeholder 64">
            <a:extLst>
              <a:ext uri="{FF2B5EF4-FFF2-40B4-BE49-F238E27FC236}">
                <a16:creationId xmlns:a16="http://schemas.microsoft.com/office/drawing/2014/main" id="{D60E3C33-714C-4528-93A6-4470C3E89AE4}"/>
              </a:ext>
            </a:extLst>
          </p:cNvPr>
          <p:cNvSpPr>
            <a:spLocks noGrp="1"/>
          </p:cNvSpPr>
          <p:nvPr>
            <p:ph type="pic" sz="quarter" idx="13" hasCustomPrompt="1"/>
          </p:nvPr>
        </p:nvSpPr>
        <p:spPr>
          <a:xfrm>
            <a:off x="6859936" y="-2"/>
            <a:ext cx="5332064" cy="6858002"/>
          </a:xfrm>
          <a:custGeom>
            <a:avLst/>
            <a:gdLst>
              <a:gd name="connsiteX0" fmla="*/ 0 w 5332064"/>
              <a:gd name="connsiteY0" fmla="*/ 0 h 6858002"/>
              <a:gd name="connsiteX1" fmla="*/ 5332064 w 5332064"/>
              <a:gd name="connsiteY1" fmla="*/ 0 h 6858002"/>
              <a:gd name="connsiteX2" fmla="*/ 5332064 w 5332064"/>
              <a:gd name="connsiteY2" fmla="*/ 6858002 h 6858002"/>
              <a:gd name="connsiteX3" fmla="*/ 0 w 5332064"/>
              <a:gd name="connsiteY3" fmla="*/ 6858002 h 6858002"/>
            </a:gdLst>
            <a:ahLst/>
            <a:cxnLst>
              <a:cxn ang="0">
                <a:pos x="connsiteX0" y="connsiteY0"/>
              </a:cxn>
              <a:cxn ang="0">
                <a:pos x="connsiteX1" y="connsiteY1"/>
              </a:cxn>
              <a:cxn ang="0">
                <a:pos x="connsiteX2" y="connsiteY2"/>
              </a:cxn>
              <a:cxn ang="0">
                <a:pos x="connsiteX3" y="connsiteY3"/>
              </a:cxn>
            </a:cxnLst>
            <a:rect l="l" t="t" r="r" b="b"/>
            <a:pathLst>
              <a:path w="5332064" h="6858002">
                <a:moveTo>
                  <a:pt x="0" y="0"/>
                </a:moveTo>
                <a:lnTo>
                  <a:pt x="5332064" y="0"/>
                </a:lnTo>
                <a:lnTo>
                  <a:pt x="5332064" y="6858002"/>
                </a:lnTo>
                <a:lnTo>
                  <a:pt x="0" y="6858002"/>
                </a:lnTo>
                <a:close/>
              </a:path>
            </a:pathLst>
          </a:custGeom>
        </p:spPr>
        <p:txBody>
          <a:bodyPr wrap="square" anchor="t">
            <a:noAutofit/>
          </a:bodyPr>
          <a:lstStyle>
            <a:lvl1pPr algn="ctr">
              <a:defRPr/>
            </a:lvl1pPr>
          </a:lstStyle>
          <a:p>
            <a:r>
              <a:rPr lang="en-US" dirty="0"/>
              <a:t>Click to add photo</a:t>
            </a:r>
          </a:p>
        </p:txBody>
      </p:sp>
    </p:spTree>
    <p:extLst>
      <p:ext uri="{BB962C8B-B14F-4D97-AF65-F5344CB8AC3E}">
        <p14:creationId xmlns:p14="http://schemas.microsoft.com/office/powerpoint/2010/main" val="4258252642"/>
      </p:ext>
    </p:extLst>
  </p:cSld>
  <p:clrMapOvr>
    <a:masterClrMapping/>
  </p:clrMapOvr>
  <p:hf hdr="0"/>
  <p:extLst>
    <p:ext uri="{DCECCB84-F9BA-43D5-87BE-67443E8EF086}">
      <p15:sldGuideLst xmlns:p15="http://schemas.microsoft.com/office/powerpoint/2012/main">
        <p15:guide id="1" orient="horz" pos="4056">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2 Column">
    <p:spTree>
      <p:nvGrpSpPr>
        <p:cNvPr id="1" name=""/>
        <p:cNvGrpSpPr/>
        <p:nvPr/>
      </p:nvGrpSpPr>
      <p:grpSpPr>
        <a:xfrm>
          <a:off x="0" y="0"/>
          <a:ext cx="0" cy="0"/>
          <a:chOff x="0" y="0"/>
          <a:chExt cx="0" cy="0"/>
        </a:xfrm>
      </p:grpSpPr>
      <p:sp useBgFill="1">
        <p:nvSpPr>
          <p:cNvPr id="2" name="Rectangle 1">
            <a:extLst>
              <a:ext uri="{FF2B5EF4-FFF2-40B4-BE49-F238E27FC236}">
                <a16:creationId xmlns:a16="http://schemas.microsoft.com/office/drawing/2014/main" id="{2A19A957-1FB5-43F8-B325-BBD9FEF23E88}"/>
              </a:ext>
              <a:ext uri="{C183D7F6-B498-43B3-948B-1728B52AA6E4}">
                <adec:decorative xmlns:adec="http://schemas.microsoft.com/office/drawing/2017/decorative" val="1"/>
              </a:ext>
            </a:extLst>
          </p:cNvPr>
          <p:cNvSpPr/>
          <p:nvPr userDrawn="1"/>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0" name="Rectangle 19">
            <a:extLst>
              <a:ext uri="{FF2B5EF4-FFF2-40B4-BE49-F238E27FC236}">
                <a16:creationId xmlns:a16="http://schemas.microsoft.com/office/drawing/2014/main" id="{3FA5410A-92A6-4C0B-9D89-186B7DDB20BD}"/>
              </a:ext>
              <a:ext uri="{C183D7F6-B498-43B3-948B-1728B52AA6E4}">
                <adec:decorative xmlns:adec="http://schemas.microsoft.com/office/drawing/2017/decorative" val="1"/>
              </a:ext>
            </a:extLst>
          </p:cNvPr>
          <p:cNvSpPr/>
          <p:nvPr userDrawn="1"/>
        </p:nvSpPr>
        <p:spPr>
          <a:xfrm>
            <a:off x="0" y="3903"/>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1">
            <a:extLst>
              <a:ext uri="{FF2B5EF4-FFF2-40B4-BE49-F238E27FC236}">
                <a16:creationId xmlns:a16="http://schemas.microsoft.com/office/drawing/2014/main" id="{CD8F3F22-19C9-4C61-8202-3220217D2938}"/>
              </a:ext>
            </a:extLst>
          </p:cNvPr>
          <p:cNvSpPr>
            <a:spLocks noGrp="1"/>
          </p:cNvSpPr>
          <p:nvPr>
            <p:ph type="title" hasCustomPrompt="1"/>
          </p:nvPr>
        </p:nvSpPr>
        <p:spPr>
          <a:xfrm>
            <a:off x="648935" y="180644"/>
            <a:ext cx="10900146" cy="935776"/>
          </a:xfrm>
        </p:spPr>
        <p:txBody>
          <a:bodyPr>
            <a:noAutofit/>
          </a:bodyPr>
          <a:lstStyle>
            <a:lvl1pPr>
              <a:defRPr sz="3600">
                <a:solidFill>
                  <a:schemeClr val="bg1"/>
                </a:solidFill>
              </a:defRPr>
            </a:lvl1pPr>
          </a:lstStyle>
          <a:p>
            <a:r>
              <a:rPr lang="en-US" dirty="0">
                <a:solidFill>
                  <a:schemeClr val="bg1"/>
                </a:solidFill>
              </a:rPr>
              <a:t>Click to add title</a:t>
            </a:r>
          </a:p>
        </p:txBody>
      </p:sp>
      <p:sp>
        <p:nvSpPr>
          <p:cNvPr id="5" name="Rectangle 4">
            <a:extLst>
              <a:ext uri="{FF2B5EF4-FFF2-40B4-BE49-F238E27FC236}">
                <a16:creationId xmlns:a16="http://schemas.microsoft.com/office/drawing/2014/main" id="{21A26073-23A2-4B91-A128-79AA1BE93523}"/>
              </a:ext>
              <a:ext uri="{C183D7F6-B498-43B3-948B-1728B52AA6E4}">
                <adec:decorative xmlns:adec="http://schemas.microsoft.com/office/drawing/2017/decorative" val="1"/>
              </a:ext>
            </a:extLst>
          </p:cNvPr>
          <p:cNvSpPr/>
          <p:nvPr userDrawn="1"/>
        </p:nvSpPr>
        <p:spPr>
          <a:xfrm>
            <a:off x="1" y="1351619"/>
            <a:ext cx="12192000" cy="4749487"/>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C14D5DFA-0CEA-43F0-98EE-6C9F741F7C96}"/>
              </a:ext>
              <a:ext uri="{C183D7F6-B498-43B3-948B-1728B52AA6E4}">
                <adec:decorative xmlns:adec="http://schemas.microsoft.com/office/drawing/2017/decorative" val="1"/>
              </a:ext>
            </a:extLst>
          </p:cNvPr>
          <p:cNvSpPr/>
          <p:nvPr userDrawn="1"/>
        </p:nvSpPr>
        <p:spPr>
          <a:xfrm>
            <a:off x="1" y="6107836"/>
            <a:ext cx="4651248" cy="7501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Content Placeholder 2">
            <a:extLst>
              <a:ext uri="{FF2B5EF4-FFF2-40B4-BE49-F238E27FC236}">
                <a16:creationId xmlns:a16="http://schemas.microsoft.com/office/drawing/2014/main" id="{0F94B471-6707-4251-8230-A51AED0767C9}"/>
              </a:ext>
            </a:extLst>
          </p:cNvPr>
          <p:cNvSpPr>
            <a:spLocks noGrp="1"/>
          </p:cNvSpPr>
          <p:nvPr>
            <p:ph idx="14" hasCustomPrompt="1"/>
          </p:nvPr>
        </p:nvSpPr>
        <p:spPr>
          <a:xfrm>
            <a:off x="648934" y="1834005"/>
            <a:ext cx="4727735" cy="465155"/>
          </a:xfrm>
        </p:spPr>
        <p:txBody>
          <a:bodyPr anchor="t">
            <a:noAutofit/>
          </a:bodyPr>
          <a:lstStyle>
            <a:lvl1pPr>
              <a:buFont typeface="Arial" panose="020B0604020202020204" pitchFamily="34" charset="0"/>
              <a:buNone/>
              <a:defRPr sz="2000" b="1"/>
            </a:lvl1pPr>
          </a:lstStyle>
          <a:p>
            <a:r>
              <a:rPr lang="en-US" dirty="0"/>
              <a:t>Click to add subtitle</a:t>
            </a:r>
          </a:p>
        </p:txBody>
      </p:sp>
      <p:sp>
        <p:nvSpPr>
          <p:cNvPr id="8" name="Content Placeholder 2">
            <a:extLst>
              <a:ext uri="{FF2B5EF4-FFF2-40B4-BE49-F238E27FC236}">
                <a16:creationId xmlns:a16="http://schemas.microsoft.com/office/drawing/2014/main" id="{ED986D97-E6F1-49E8-977A-C802B4E41B73}"/>
              </a:ext>
            </a:extLst>
          </p:cNvPr>
          <p:cNvSpPr>
            <a:spLocks noGrp="1"/>
          </p:cNvSpPr>
          <p:nvPr>
            <p:ph idx="1" hasCustomPrompt="1"/>
          </p:nvPr>
        </p:nvSpPr>
        <p:spPr>
          <a:xfrm>
            <a:off x="648934" y="2422380"/>
            <a:ext cx="4727735" cy="3029446"/>
          </a:xfrm>
        </p:spPr>
        <p:txBody>
          <a:bodyPr anchor="t">
            <a:noAutofit/>
          </a:bodyPr>
          <a:lstStyle>
            <a:lvl1pPr marL="283464" indent="-283464">
              <a:buFont typeface="Arial" panose="020B0604020202020204" pitchFamily="34" charset="0"/>
              <a:buChar char="•"/>
              <a:defRPr sz="1600" b="0" baseline="0"/>
            </a:lvl1pPr>
          </a:lstStyle>
          <a:p>
            <a:r>
              <a:rPr lang="en-US" dirty="0"/>
              <a:t> Click to add text</a:t>
            </a:r>
          </a:p>
        </p:txBody>
      </p:sp>
      <p:sp>
        <p:nvSpPr>
          <p:cNvPr id="16" name="Content Placeholder 2">
            <a:extLst>
              <a:ext uri="{FF2B5EF4-FFF2-40B4-BE49-F238E27FC236}">
                <a16:creationId xmlns:a16="http://schemas.microsoft.com/office/drawing/2014/main" id="{762163C0-B07F-43E4-B17C-2E6A96553B98}"/>
              </a:ext>
            </a:extLst>
          </p:cNvPr>
          <p:cNvSpPr>
            <a:spLocks noGrp="1"/>
          </p:cNvSpPr>
          <p:nvPr>
            <p:ph idx="15" hasCustomPrompt="1"/>
          </p:nvPr>
        </p:nvSpPr>
        <p:spPr>
          <a:xfrm>
            <a:off x="6095999" y="1834004"/>
            <a:ext cx="4727735" cy="465155"/>
          </a:xfrm>
        </p:spPr>
        <p:txBody>
          <a:bodyPr anchor="t">
            <a:noAutofit/>
          </a:bodyPr>
          <a:lstStyle>
            <a:lvl1pPr>
              <a:buFont typeface="Arial" panose="020B0604020202020204" pitchFamily="34" charset="0"/>
              <a:buNone/>
              <a:defRPr sz="2000" b="1"/>
            </a:lvl1pPr>
          </a:lstStyle>
          <a:p>
            <a:r>
              <a:rPr lang="en-US" dirty="0"/>
              <a:t>Click to add subtitle</a:t>
            </a:r>
          </a:p>
        </p:txBody>
      </p:sp>
      <p:sp>
        <p:nvSpPr>
          <p:cNvPr id="14" name="Content Placeholder 2">
            <a:extLst>
              <a:ext uri="{FF2B5EF4-FFF2-40B4-BE49-F238E27FC236}">
                <a16:creationId xmlns:a16="http://schemas.microsoft.com/office/drawing/2014/main" id="{9098FA6D-3C80-4FE1-B248-1CA2B6862F6D}"/>
              </a:ext>
            </a:extLst>
          </p:cNvPr>
          <p:cNvSpPr>
            <a:spLocks noGrp="1"/>
          </p:cNvSpPr>
          <p:nvPr>
            <p:ph idx="13" hasCustomPrompt="1"/>
          </p:nvPr>
        </p:nvSpPr>
        <p:spPr>
          <a:xfrm>
            <a:off x="6095999" y="2422380"/>
            <a:ext cx="4727735" cy="3029446"/>
          </a:xfrm>
        </p:spPr>
        <p:txBody>
          <a:bodyPr anchor="t">
            <a:noAutofit/>
          </a:bodyPr>
          <a:lstStyle>
            <a:lvl1pPr marL="283464" indent="-283464">
              <a:buFont typeface="Arial" panose="020B0604020202020204" pitchFamily="34" charset="0"/>
              <a:buChar char="•"/>
              <a:defRPr sz="1600" b="0" baseline="0"/>
            </a:lvl1pPr>
          </a:lstStyle>
          <a:p>
            <a:r>
              <a:rPr lang="en-US" dirty="0"/>
              <a:t> Click to add text</a:t>
            </a:r>
          </a:p>
        </p:txBody>
      </p:sp>
      <p:sp>
        <p:nvSpPr>
          <p:cNvPr id="9" name="Rectangle 8">
            <a:extLst>
              <a:ext uri="{FF2B5EF4-FFF2-40B4-BE49-F238E27FC236}">
                <a16:creationId xmlns:a16="http://schemas.microsoft.com/office/drawing/2014/main" id="{8352712D-F957-4B22-8B50-BE10410FF895}"/>
              </a:ext>
              <a:ext uri="{C183D7F6-B498-43B3-948B-1728B52AA6E4}">
                <adec:decorative xmlns:adec="http://schemas.microsoft.com/office/drawing/2017/decorative" val="1"/>
              </a:ext>
            </a:extLst>
          </p:cNvPr>
          <p:cNvSpPr/>
          <p:nvPr userDrawn="1"/>
        </p:nvSpPr>
        <p:spPr>
          <a:xfrm>
            <a:off x="1524" y="6101107"/>
            <a:ext cx="1218895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ooter Placeholder 29">
            <a:extLst>
              <a:ext uri="{FF2B5EF4-FFF2-40B4-BE49-F238E27FC236}">
                <a16:creationId xmlns:a16="http://schemas.microsoft.com/office/drawing/2014/main" id="{26FD74F8-42BB-4CB4-ABF1-5F149743B464}"/>
              </a:ext>
            </a:extLst>
          </p:cNvPr>
          <p:cNvSpPr>
            <a:spLocks noGrp="1"/>
          </p:cNvSpPr>
          <p:nvPr>
            <p:ph type="ftr" sz="quarter" idx="11"/>
          </p:nvPr>
        </p:nvSpPr>
        <p:spPr>
          <a:xfrm>
            <a:off x="642917" y="6309360"/>
            <a:ext cx="3423986" cy="457200"/>
          </a:xfrm>
        </p:spPr>
        <p:txBody>
          <a:bodyPr/>
          <a:lstStyle>
            <a:lvl1pPr>
              <a:defRPr>
                <a:solidFill>
                  <a:schemeClr val="bg1"/>
                </a:solidFill>
              </a:defRPr>
            </a:lvl1pPr>
          </a:lstStyle>
          <a:p>
            <a:r>
              <a:rPr lang="en-US" dirty="0"/>
              <a:t>Presentation Title</a:t>
            </a:r>
            <a:endParaRPr lang="en-US" dirty="0">
              <a:solidFill>
                <a:schemeClr val="bg1"/>
              </a:solidFill>
            </a:endParaRPr>
          </a:p>
        </p:txBody>
      </p:sp>
      <p:sp>
        <p:nvSpPr>
          <p:cNvPr id="10" name="Date Placeholder 28">
            <a:extLst>
              <a:ext uri="{FF2B5EF4-FFF2-40B4-BE49-F238E27FC236}">
                <a16:creationId xmlns:a16="http://schemas.microsoft.com/office/drawing/2014/main" id="{5B031752-6400-4BFB-979F-E2EE795E4B90}"/>
              </a:ext>
            </a:extLst>
          </p:cNvPr>
          <p:cNvSpPr>
            <a:spLocks noGrp="1"/>
          </p:cNvSpPr>
          <p:nvPr>
            <p:ph type="dt" sz="half" idx="10"/>
          </p:nvPr>
        </p:nvSpPr>
        <p:spPr>
          <a:xfrm>
            <a:off x="5373620" y="6309360"/>
            <a:ext cx="3411973" cy="457200"/>
          </a:xfrm>
        </p:spPr>
        <p:txBody>
          <a:bodyPr/>
          <a:lstStyle>
            <a:lvl1pPr>
              <a:defRPr>
                <a:solidFill>
                  <a:schemeClr val="tx2"/>
                </a:solidFill>
              </a:defRPr>
            </a:lvl1pPr>
          </a:lstStyle>
          <a:p>
            <a:fld id="{DD9E41B7-A2DB-4285-A7A5-A1084718EB55}" type="datetime1">
              <a:rPr lang="en-US" smtClean="0"/>
              <a:pPr/>
              <a:t>3/11/2024</a:t>
            </a:fld>
            <a:endParaRPr lang="en-US" dirty="0"/>
          </a:p>
        </p:txBody>
      </p:sp>
      <p:sp>
        <p:nvSpPr>
          <p:cNvPr id="12" name="Slide Number Placeholder 30">
            <a:extLst>
              <a:ext uri="{FF2B5EF4-FFF2-40B4-BE49-F238E27FC236}">
                <a16:creationId xmlns:a16="http://schemas.microsoft.com/office/drawing/2014/main" id="{6A5CAEAF-7DEC-4B20-8B1E-301A9D0E684A}"/>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t>‹#›</a:t>
            </a:fld>
            <a:endParaRPr lang="en-US" dirty="0"/>
          </a:p>
        </p:txBody>
      </p:sp>
      <p:sp>
        <p:nvSpPr>
          <p:cNvPr id="13" name="Rectangle 12">
            <a:extLst>
              <a:ext uri="{FF2B5EF4-FFF2-40B4-BE49-F238E27FC236}">
                <a16:creationId xmlns:a16="http://schemas.microsoft.com/office/drawing/2014/main" id="{70B696A3-EA34-4924-9037-E330B1CB890E}"/>
              </a:ext>
              <a:ext uri="{C183D7F6-B498-43B3-948B-1728B52AA6E4}">
                <adec:decorative xmlns:adec="http://schemas.microsoft.com/office/drawing/2017/decorative" val="1"/>
              </a:ext>
            </a:extLst>
          </p:cNvPr>
          <p:cNvSpPr/>
          <p:nvPr userDrawn="1"/>
        </p:nvSpPr>
        <p:spPr>
          <a:xfrm>
            <a:off x="4633798" y="6117631"/>
            <a:ext cx="64008" cy="74036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629103640"/>
      </p:ext>
    </p:extLst>
  </p:cSld>
  <p:clrMapOvr>
    <a:masterClrMapping/>
  </p:clrMapOvr>
  <p:hf hdr="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Content 3 Column">
    <p:spTree>
      <p:nvGrpSpPr>
        <p:cNvPr id="1" name=""/>
        <p:cNvGrpSpPr/>
        <p:nvPr/>
      </p:nvGrpSpPr>
      <p:grpSpPr>
        <a:xfrm>
          <a:off x="0" y="0"/>
          <a:ext cx="0" cy="0"/>
          <a:chOff x="0" y="0"/>
          <a:chExt cx="0" cy="0"/>
        </a:xfrm>
      </p:grpSpPr>
      <p:sp useBgFill="1">
        <p:nvSpPr>
          <p:cNvPr id="2" name="Rectangle 1">
            <a:extLst>
              <a:ext uri="{FF2B5EF4-FFF2-40B4-BE49-F238E27FC236}">
                <a16:creationId xmlns:a16="http://schemas.microsoft.com/office/drawing/2014/main" id="{725A2F16-8CE0-4F2E-933C-EFDFB1E196A3}"/>
              </a:ext>
              <a:ext uri="{C183D7F6-B498-43B3-948B-1728B52AA6E4}">
                <adec:decorative xmlns:adec="http://schemas.microsoft.com/office/drawing/2017/decorative" val="1"/>
              </a:ext>
            </a:extLst>
          </p:cNvPr>
          <p:cNvSpPr/>
          <p:nvPr userDrawn="1"/>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3" name="Rectangle 2">
            <a:extLst>
              <a:ext uri="{FF2B5EF4-FFF2-40B4-BE49-F238E27FC236}">
                <a16:creationId xmlns:a16="http://schemas.microsoft.com/office/drawing/2014/main" id="{18C70705-E2EE-4992-AE78-FDBE1285C809}"/>
              </a:ext>
              <a:ext uri="{C183D7F6-B498-43B3-948B-1728B52AA6E4}">
                <adec:decorative xmlns:adec="http://schemas.microsoft.com/office/drawing/2017/decorative" val="1"/>
              </a:ext>
            </a:extLst>
          </p:cNvPr>
          <p:cNvSpPr/>
          <p:nvPr userDrawn="1"/>
        </p:nvSpPr>
        <p:spPr>
          <a:xfrm>
            <a:off x="0" y="3903"/>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1">
            <a:extLst>
              <a:ext uri="{FF2B5EF4-FFF2-40B4-BE49-F238E27FC236}">
                <a16:creationId xmlns:a16="http://schemas.microsoft.com/office/drawing/2014/main" id="{21C428A7-7771-4474-8BB4-8A6F0FEF8766}"/>
              </a:ext>
            </a:extLst>
          </p:cNvPr>
          <p:cNvSpPr>
            <a:spLocks noGrp="1"/>
          </p:cNvSpPr>
          <p:nvPr>
            <p:ph type="title" hasCustomPrompt="1"/>
          </p:nvPr>
        </p:nvSpPr>
        <p:spPr>
          <a:xfrm>
            <a:off x="648935" y="180644"/>
            <a:ext cx="10900146" cy="935776"/>
          </a:xfrm>
        </p:spPr>
        <p:txBody>
          <a:bodyPr>
            <a:noAutofit/>
          </a:bodyPr>
          <a:lstStyle>
            <a:lvl1pPr>
              <a:defRPr sz="3600">
                <a:solidFill>
                  <a:schemeClr val="bg1"/>
                </a:solidFill>
              </a:defRPr>
            </a:lvl1pPr>
          </a:lstStyle>
          <a:p>
            <a:r>
              <a:rPr lang="en-US" dirty="0">
                <a:solidFill>
                  <a:schemeClr val="bg1"/>
                </a:solidFill>
              </a:rPr>
              <a:t>Click to add title</a:t>
            </a:r>
          </a:p>
        </p:txBody>
      </p:sp>
      <p:sp>
        <p:nvSpPr>
          <p:cNvPr id="5" name="Rectangle 4">
            <a:extLst>
              <a:ext uri="{FF2B5EF4-FFF2-40B4-BE49-F238E27FC236}">
                <a16:creationId xmlns:a16="http://schemas.microsoft.com/office/drawing/2014/main" id="{B98730F6-0DF6-48BC-86CC-00BE18350199}"/>
              </a:ext>
              <a:ext uri="{C183D7F6-B498-43B3-948B-1728B52AA6E4}">
                <adec:decorative xmlns:adec="http://schemas.microsoft.com/office/drawing/2017/decorative" val="1"/>
              </a:ext>
            </a:extLst>
          </p:cNvPr>
          <p:cNvSpPr/>
          <p:nvPr userDrawn="1"/>
        </p:nvSpPr>
        <p:spPr>
          <a:xfrm>
            <a:off x="1" y="1351619"/>
            <a:ext cx="12192000" cy="4749487"/>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12D31104-1E19-4E17-A3FE-2B2C551344DF}"/>
              </a:ext>
              <a:ext uri="{C183D7F6-B498-43B3-948B-1728B52AA6E4}">
                <adec:decorative xmlns:adec="http://schemas.microsoft.com/office/drawing/2017/decorative" val="1"/>
              </a:ext>
            </a:extLst>
          </p:cNvPr>
          <p:cNvSpPr/>
          <p:nvPr userDrawn="1"/>
        </p:nvSpPr>
        <p:spPr>
          <a:xfrm>
            <a:off x="1" y="6107836"/>
            <a:ext cx="4651248" cy="7501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Content Placeholder 2">
            <a:extLst>
              <a:ext uri="{FF2B5EF4-FFF2-40B4-BE49-F238E27FC236}">
                <a16:creationId xmlns:a16="http://schemas.microsoft.com/office/drawing/2014/main" id="{02CEB59E-1776-4FF1-BF4D-A33B618FD59F}"/>
              </a:ext>
            </a:extLst>
          </p:cNvPr>
          <p:cNvSpPr>
            <a:spLocks noGrp="1"/>
          </p:cNvSpPr>
          <p:nvPr>
            <p:ph idx="14" hasCustomPrompt="1"/>
          </p:nvPr>
        </p:nvSpPr>
        <p:spPr>
          <a:xfrm>
            <a:off x="648935" y="1834005"/>
            <a:ext cx="3519028" cy="465155"/>
          </a:xfrm>
        </p:spPr>
        <p:txBody>
          <a:bodyPr anchor="t">
            <a:noAutofit/>
          </a:bodyPr>
          <a:lstStyle>
            <a:lvl1pPr>
              <a:buFont typeface="Arial" panose="020B0604020202020204" pitchFamily="34" charset="0"/>
              <a:buNone/>
              <a:defRPr sz="2000" b="1"/>
            </a:lvl1pPr>
          </a:lstStyle>
          <a:p>
            <a:r>
              <a:rPr lang="en-US" dirty="0"/>
              <a:t>Click to add subtitle</a:t>
            </a:r>
          </a:p>
        </p:txBody>
      </p:sp>
      <p:sp>
        <p:nvSpPr>
          <p:cNvPr id="7" name="Content Placeholder 2">
            <a:extLst>
              <a:ext uri="{FF2B5EF4-FFF2-40B4-BE49-F238E27FC236}">
                <a16:creationId xmlns:a16="http://schemas.microsoft.com/office/drawing/2014/main" id="{26B55E76-BA79-44AC-B206-DA13D60FDA2E}"/>
              </a:ext>
            </a:extLst>
          </p:cNvPr>
          <p:cNvSpPr>
            <a:spLocks noGrp="1"/>
          </p:cNvSpPr>
          <p:nvPr>
            <p:ph idx="1" hasCustomPrompt="1"/>
          </p:nvPr>
        </p:nvSpPr>
        <p:spPr>
          <a:xfrm>
            <a:off x="648935" y="2419555"/>
            <a:ext cx="3519028" cy="3197260"/>
          </a:xfrm>
        </p:spPr>
        <p:txBody>
          <a:bodyPr anchor="t">
            <a:normAutofit/>
          </a:bodyPr>
          <a:lstStyle>
            <a:lvl1pPr marL="283464" indent="-283464">
              <a:buFont typeface="Arial" panose="020B0604020202020204" pitchFamily="34" charset="0"/>
              <a:buChar char="•"/>
              <a:defRPr sz="1600" b="0" baseline="0"/>
            </a:lvl1pPr>
          </a:lstStyle>
          <a:p>
            <a:r>
              <a:rPr lang="en-US" dirty="0"/>
              <a:t> Click to add text</a:t>
            </a:r>
          </a:p>
        </p:txBody>
      </p:sp>
      <p:sp>
        <p:nvSpPr>
          <p:cNvPr id="21" name="Content Placeholder 2">
            <a:extLst>
              <a:ext uri="{FF2B5EF4-FFF2-40B4-BE49-F238E27FC236}">
                <a16:creationId xmlns:a16="http://schemas.microsoft.com/office/drawing/2014/main" id="{60518C4D-71E5-4211-A191-A8ED7185DED2}"/>
              </a:ext>
            </a:extLst>
          </p:cNvPr>
          <p:cNvSpPr>
            <a:spLocks noGrp="1"/>
          </p:cNvSpPr>
          <p:nvPr>
            <p:ph idx="18" hasCustomPrompt="1"/>
          </p:nvPr>
        </p:nvSpPr>
        <p:spPr>
          <a:xfrm>
            <a:off x="4336486" y="1828356"/>
            <a:ext cx="3519028" cy="465155"/>
          </a:xfrm>
        </p:spPr>
        <p:txBody>
          <a:bodyPr anchor="t">
            <a:noAutofit/>
          </a:bodyPr>
          <a:lstStyle>
            <a:lvl1pPr>
              <a:buFont typeface="Arial" panose="020B0604020202020204" pitchFamily="34" charset="0"/>
              <a:buNone/>
              <a:defRPr sz="2000" b="1"/>
            </a:lvl1pPr>
          </a:lstStyle>
          <a:p>
            <a:r>
              <a:rPr lang="en-US" dirty="0"/>
              <a:t>Click to add subtitle</a:t>
            </a:r>
          </a:p>
        </p:txBody>
      </p:sp>
      <p:sp>
        <p:nvSpPr>
          <p:cNvPr id="20" name="Content Placeholder 2">
            <a:extLst>
              <a:ext uri="{FF2B5EF4-FFF2-40B4-BE49-F238E27FC236}">
                <a16:creationId xmlns:a16="http://schemas.microsoft.com/office/drawing/2014/main" id="{D7EF9B63-4443-4EE5-A88B-2F1FA4CC4043}"/>
              </a:ext>
            </a:extLst>
          </p:cNvPr>
          <p:cNvSpPr>
            <a:spLocks noGrp="1"/>
          </p:cNvSpPr>
          <p:nvPr>
            <p:ph idx="17" hasCustomPrompt="1"/>
          </p:nvPr>
        </p:nvSpPr>
        <p:spPr>
          <a:xfrm>
            <a:off x="4336486" y="2419555"/>
            <a:ext cx="3519028" cy="3197260"/>
          </a:xfrm>
        </p:spPr>
        <p:txBody>
          <a:bodyPr anchor="t">
            <a:normAutofit/>
          </a:bodyPr>
          <a:lstStyle>
            <a:lvl1pPr marL="283464" indent="-283464">
              <a:buFont typeface="Arial" panose="020B0604020202020204" pitchFamily="34" charset="0"/>
              <a:buChar char="•"/>
              <a:defRPr sz="1600" b="0" baseline="0"/>
            </a:lvl1pPr>
          </a:lstStyle>
          <a:p>
            <a:r>
              <a:rPr lang="en-US" dirty="0"/>
              <a:t> Click to add text</a:t>
            </a:r>
          </a:p>
        </p:txBody>
      </p:sp>
      <p:sp>
        <p:nvSpPr>
          <p:cNvPr id="19" name="Content Placeholder 2">
            <a:extLst>
              <a:ext uri="{FF2B5EF4-FFF2-40B4-BE49-F238E27FC236}">
                <a16:creationId xmlns:a16="http://schemas.microsoft.com/office/drawing/2014/main" id="{E54FF8D9-50D3-4515-B896-B127F664C1E1}"/>
              </a:ext>
            </a:extLst>
          </p:cNvPr>
          <p:cNvSpPr>
            <a:spLocks noGrp="1"/>
          </p:cNvSpPr>
          <p:nvPr>
            <p:ph idx="16" hasCustomPrompt="1"/>
          </p:nvPr>
        </p:nvSpPr>
        <p:spPr>
          <a:xfrm>
            <a:off x="8024037" y="1834005"/>
            <a:ext cx="3519028" cy="465155"/>
          </a:xfrm>
        </p:spPr>
        <p:txBody>
          <a:bodyPr anchor="t">
            <a:noAutofit/>
          </a:bodyPr>
          <a:lstStyle>
            <a:lvl1pPr>
              <a:buFont typeface="Arial" panose="020B0604020202020204" pitchFamily="34" charset="0"/>
              <a:buNone/>
              <a:defRPr sz="2000" b="1"/>
            </a:lvl1pPr>
          </a:lstStyle>
          <a:p>
            <a:r>
              <a:rPr lang="en-US" dirty="0"/>
              <a:t>Click to add subtitle</a:t>
            </a:r>
          </a:p>
        </p:txBody>
      </p:sp>
      <p:sp>
        <p:nvSpPr>
          <p:cNvPr id="18" name="Content Placeholder 2">
            <a:extLst>
              <a:ext uri="{FF2B5EF4-FFF2-40B4-BE49-F238E27FC236}">
                <a16:creationId xmlns:a16="http://schemas.microsoft.com/office/drawing/2014/main" id="{E95B62E8-2D9A-443A-8560-D347C4703894}"/>
              </a:ext>
            </a:extLst>
          </p:cNvPr>
          <p:cNvSpPr>
            <a:spLocks noGrp="1"/>
          </p:cNvSpPr>
          <p:nvPr>
            <p:ph idx="15" hasCustomPrompt="1"/>
          </p:nvPr>
        </p:nvSpPr>
        <p:spPr>
          <a:xfrm>
            <a:off x="8024037" y="2419555"/>
            <a:ext cx="3519028" cy="3197260"/>
          </a:xfrm>
        </p:spPr>
        <p:txBody>
          <a:bodyPr anchor="t">
            <a:normAutofit/>
          </a:bodyPr>
          <a:lstStyle>
            <a:lvl1pPr marL="283464" indent="-283464">
              <a:buFont typeface="Arial" panose="020B0604020202020204" pitchFamily="34" charset="0"/>
              <a:buChar char="•"/>
              <a:defRPr sz="1600" b="0" baseline="0"/>
            </a:lvl1pPr>
          </a:lstStyle>
          <a:p>
            <a:r>
              <a:rPr lang="en-US" dirty="0"/>
              <a:t> Click to add text</a:t>
            </a:r>
          </a:p>
        </p:txBody>
      </p:sp>
      <p:sp>
        <p:nvSpPr>
          <p:cNvPr id="8" name="Rectangle 7">
            <a:extLst>
              <a:ext uri="{FF2B5EF4-FFF2-40B4-BE49-F238E27FC236}">
                <a16:creationId xmlns:a16="http://schemas.microsoft.com/office/drawing/2014/main" id="{2DA7A17E-1562-4B10-9BC8-AB6B45E6BD6C}"/>
              </a:ext>
              <a:ext uri="{C183D7F6-B498-43B3-948B-1728B52AA6E4}">
                <adec:decorative xmlns:adec="http://schemas.microsoft.com/office/drawing/2017/decorative" val="1"/>
              </a:ext>
            </a:extLst>
          </p:cNvPr>
          <p:cNvSpPr/>
          <p:nvPr userDrawn="1"/>
        </p:nvSpPr>
        <p:spPr>
          <a:xfrm>
            <a:off x="1524" y="6101107"/>
            <a:ext cx="1218895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CD37258C-9B58-4DC0-BC98-826A38D4B6B1}"/>
              </a:ext>
              <a:ext uri="{C183D7F6-B498-43B3-948B-1728B52AA6E4}">
                <adec:decorative xmlns:adec="http://schemas.microsoft.com/office/drawing/2017/decorative" val="1"/>
              </a:ext>
            </a:extLst>
          </p:cNvPr>
          <p:cNvSpPr/>
          <p:nvPr userDrawn="1"/>
        </p:nvSpPr>
        <p:spPr>
          <a:xfrm>
            <a:off x="4633798" y="6117631"/>
            <a:ext cx="64008" cy="74036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Footer Placeholder 29">
            <a:extLst>
              <a:ext uri="{FF2B5EF4-FFF2-40B4-BE49-F238E27FC236}">
                <a16:creationId xmlns:a16="http://schemas.microsoft.com/office/drawing/2014/main" id="{2F8E2987-7F65-44D5-B3AD-776ECF8D85CC}"/>
              </a:ext>
            </a:extLst>
          </p:cNvPr>
          <p:cNvSpPr>
            <a:spLocks noGrp="1"/>
          </p:cNvSpPr>
          <p:nvPr>
            <p:ph type="ftr" sz="quarter" idx="11"/>
          </p:nvPr>
        </p:nvSpPr>
        <p:spPr>
          <a:xfrm>
            <a:off x="642917" y="6309360"/>
            <a:ext cx="3423986" cy="457200"/>
          </a:xfrm>
        </p:spPr>
        <p:txBody>
          <a:bodyPr/>
          <a:lstStyle>
            <a:lvl1pPr>
              <a:defRPr>
                <a:solidFill>
                  <a:schemeClr val="bg1"/>
                </a:solidFill>
              </a:defRPr>
            </a:lvl1pPr>
          </a:lstStyle>
          <a:p>
            <a:r>
              <a:rPr lang="en-US" dirty="0"/>
              <a:t>Presentation Title</a:t>
            </a:r>
            <a:endParaRPr lang="en-US" dirty="0">
              <a:solidFill>
                <a:schemeClr val="bg1"/>
              </a:solidFill>
            </a:endParaRPr>
          </a:p>
        </p:txBody>
      </p:sp>
      <p:sp>
        <p:nvSpPr>
          <p:cNvPr id="22" name="Date Placeholder 28">
            <a:extLst>
              <a:ext uri="{FF2B5EF4-FFF2-40B4-BE49-F238E27FC236}">
                <a16:creationId xmlns:a16="http://schemas.microsoft.com/office/drawing/2014/main" id="{08BD4E48-A35B-4475-BC85-E58DA2920FE4}"/>
              </a:ext>
            </a:extLst>
          </p:cNvPr>
          <p:cNvSpPr>
            <a:spLocks noGrp="1"/>
          </p:cNvSpPr>
          <p:nvPr>
            <p:ph type="dt" sz="half" idx="10"/>
          </p:nvPr>
        </p:nvSpPr>
        <p:spPr>
          <a:xfrm>
            <a:off x="5373620" y="6309360"/>
            <a:ext cx="3411973" cy="457200"/>
          </a:xfrm>
        </p:spPr>
        <p:txBody>
          <a:bodyPr/>
          <a:lstStyle>
            <a:lvl1pPr>
              <a:defRPr>
                <a:solidFill>
                  <a:schemeClr val="tx2"/>
                </a:solidFill>
              </a:defRPr>
            </a:lvl1pPr>
          </a:lstStyle>
          <a:p>
            <a:fld id="{DD9E41B7-A2DB-4285-A7A5-A1084718EB55}" type="datetime1">
              <a:rPr lang="en-US" smtClean="0"/>
              <a:pPr/>
              <a:t>3/11/2024</a:t>
            </a:fld>
            <a:endParaRPr lang="en-US" dirty="0"/>
          </a:p>
        </p:txBody>
      </p:sp>
      <p:sp>
        <p:nvSpPr>
          <p:cNvPr id="11" name="Slide Number Placeholder 30">
            <a:extLst>
              <a:ext uri="{FF2B5EF4-FFF2-40B4-BE49-F238E27FC236}">
                <a16:creationId xmlns:a16="http://schemas.microsoft.com/office/drawing/2014/main" id="{FBDAEBAB-F3AA-4DB3-96B7-6387085C1E0E}"/>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t>‹#›</a:t>
            </a:fld>
            <a:endParaRPr lang="en-US" dirty="0"/>
          </a:p>
        </p:txBody>
      </p:sp>
    </p:spTree>
    <p:extLst>
      <p:ext uri="{BB962C8B-B14F-4D97-AF65-F5344CB8AC3E}">
        <p14:creationId xmlns:p14="http://schemas.microsoft.com/office/powerpoint/2010/main" val="15637555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useBgFill="1">
        <p:nvSpPr>
          <p:cNvPr id="6" name="Rectangle 5">
            <a:extLst>
              <a:ext uri="{FF2B5EF4-FFF2-40B4-BE49-F238E27FC236}">
                <a16:creationId xmlns:a16="http://schemas.microsoft.com/office/drawing/2014/main" id="{53C66564-535A-4715-9B27-B8AB14F77E42}"/>
              </a:ext>
              <a:ext uri="{C183D7F6-B498-43B3-948B-1728B52AA6E4}">
                <adec:decorative xmlns:adec="http://schemas.microsoft.com/office/drawing/2017/decorative" val="1"/>
              </a:ext>
            </a:extLst>
          </p:cNvPr>
          <p:cNvSpPr/>
          <p:nvPr userDrawn="1"/>
        </p:nvSpPr>
        <p:spPr>
          <a:xfrm flipH="1">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E3821E99-F411-4BAB-8211-C344272A2A1A}"/>
              </a:ext>
              <a:ext uri="{C183D7F6-B498-43B3-948B-1728B52AA6E4}">
                <adec:decorative xmlns:adec="http://schemas.microsoft.com/office/drawing/2017/decorative" val="1"/>
              </a:ext>
            </a:extLst>
          </p:cNvPr>
          <p:cNvSpPr/>
          <p:nvPr userDrawn="1"/>
        </p:nvSpPr>
        <p:spPr>
          <a:xfrm>
            <a:off x="4677552" y="0"/>
            <a:ext cx="7514448"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itle 1">
            <a:extLst>
              <a:ext uri="{FF2B5EF4-FFF2-40B4-BE49-F238E27FC236}">
                <a16:creationId xmlns:a16="http://schemas.microsoft.com/office/drawing/2014/main" id="{029B7F2A-CF10-474B-91F1-7C50A7DAF83C}"/>
              </a:ext>
            </a:extLst>
          </p:cNvPr>
          <p:cNvSpPr>
            <a:spLocks noGrp="1"/>
          </p:cNvSpPr>
          <p:nvPr>
            <p:ph type="title" hasCustomPrompt="1"/>
          </p:nvPr>
        </p:nvSpPr>
        <p:spPr>
          <a:xfrm>
            <a:off x="5376668" y="537381"/>
            <a:ext cx="6172412" cy="1031927"/>
          </a:xfrm>
        </p:spPr>
        <p:txBody>
          <a:bodyPr/>
          <a:lstStyle>
            <a:lvl1pPr>
              <a:defRPr/>
            </a:lvl1pPr>
          </a:lstStyle>
          <a:p>
            <a:r>
              <a:rPr lang="en-US" dirty="0"/>
              <a:t>Click to add title</a:t>
            </a:r>
          </a:p>
        </p:txBody>
      </p:sp>
      <p:sp>
        <p:nvSpPr>
          <p:cNvPr id="10" name="Rectangle 9">
            <a:extLst>
              <a:ext uri="{FF2B5EF4-FFF2-40B4-BE49-F238E27FC236}">
                <a16:creationId xmlns:a16="http://schemas.microsoft.com/office/drawing/2014/main" id="{58F0D6D9-A64A-415F-BA44-494062CA6983}"/>
              </a:ext>
              <a:ext uri="{C183D7F6-B498-43B3-948B-1728B52AA6E4}">
                <adec:decorative xmlns:adec="http://schemas.microsoft.com/office/drawing/2017/decorative" val="1"/>
              </a:ext>
            </a:extLst>
          </p:cNvPr>
          <p:cNvSpPr/>
          <p:nvPr userDrawn="1"/>
        </p:nvSpPr>
        <p:spPr>
          <a:xfrm rot="5400000">
            <a:off x="1216551"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3777B49C-9749-4042-A729-C27F583654CC}"/>
              </a:ext>
              <a:ext uri="{C183D7F6-B498-43B3-948B-1728B52AA6E4}">
                <adec:decorative xmlns:adec="http://schemas.microsoft.com/office/drawing/2017/decorative" val="1"/>
              </a:ext>
            </a:extLst>
          </p:cNvPr>
          <p:cNvSpPr/>
          <p:nvPr userDrawn="1"/>
        </p:nvSpPr>
        <p:spPr>
          <a:xfrm>
            <a:off x="0" y="2249324"/>
            <a:ext cx="4617720"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11B79F49-5021-4A8F-A90A-5E08F7FB5196}"/>
              </a:ext>
              <a:ext uri="{C183D7F6-B498-43B3-948B-1728B52AA6E4}">
                <adec:decorative xmlns:adec="http://schemas.microsoft.com/office/drawing/2017/decorative" val="1"/>
              </a:ext>
            </a:extLst>
          </p:cNvPr>
          <p:cNvSpPr/>
          <p:nvPr userDrawn="1"/>
        </p:nvSpPr>
        <p:spPr>
          <a:xfrm>
            <a:off x="0" y="4546655"/>
            <a:ext cx="4617720"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Picture Placeholder 19">
            <a:extLst>
              <a:ext uri="{FF2B5EF4-FFF2-40B4-BE49-F238E27FC236}">
                <a16:creationId xmlns:a16="http://schemas.microsoft.com/office/drawing/2014/main" id="{B6E270BA-010E-406C-8FBF-0ED0DA28D071}"/>
              </a:ext>
            </a:extLst>
          </p:cNvPr>
          <p:cNvSpPr>
            <a:spLocks noGrp="1"/>
          </p:cNvSpPr>
          <p:nvPr>
            <p:ph type="pic" sz="quarter" idx="13" hasCustomPrompt="1"/>
          </p:nvPr>
        </p:nvSpPr>
        <p:spPr>
          <a:xfrm>
            <a:off x="-1" y="-3"/>
            <a:ext cx="4613544" cy="2249321"/>
          </a:xfrm>
        </p:spPr>
        <p:txBody>
          <a:bodyPr anchor="t"/>
          <a:lstStyle>
            <a:lvl1pPr algn="ctr">
              <a:defRPr/>
            </a:lvl1pPr>
          </a:lstStyle>
          <a:p>
            <a:r>
              <a:rPr lang="en-US" dirty="0"/>
              <a:t>Click to add picture</a:t>
            </a:r>
          </a:p>
        </p:txBody>
      </p:sp>
      <p:sp>
        <p:nvSpPr>
          <p:cNvPr id="24" name="Picture Placeholder 19">
            <a:extLst>
              <a:ext uri="{FF2B5EF4-FFF2-40B4-BE49-F238E27FC236}">
                <a16:creationId xmlns:a16="http://schemas.microsoft.com/office/drawing/2014/main" id="{6E15371C-3F24-44D7-97EB-74C12D53CBBC}"/>
              </a:ext>
            </a:extLst>
          </p:cNvPr>
          <p:cNvSpPr>
            <a:spLocks noGrp="1"/>
          </p:cNvSpPr>
          <p:nvPr>
            <p:ph type="pic" sz="quarter" idx="14" hasCustomPrompt="1"/>
          </p:nvPr>
        </p:nvSpPr>
        <p:spPr>
          <a:xfrm>
            <a:off x="-1" y="2311339"/>
            <a:ext cx="4613544" cy="2241520"/>
          </a:xfrm>
        </p:spPr>
        <p:txBody>
          <a:bodyPr anchor="t"/>
          <a:lstStyle>
            <a:lvl1pPr algn="ctr">
              <a:defRPr/>
            </a:lvl1pPr>
          </a:lstStyle>
          <a:p>
            <a:r>
              <a:rPr lang="en-US" dirty="0"/>
              <a:t>Click to add picture</a:t>
            </a:r>
          </a:p>
        </p:txBody>
      </p:sp>
      <p:sp>
        <p:nvSpPr>
          <p:cNvPr id="25" name="Picture Placeholder 19">
            <a:extLst>
              <a:ext uri="{FF2B5EF4-FFF2-40B4-BE49-F238E27FC236}">
                <a16:creationId xmlns:a16="http://schemas.microsoft.com/office/drawing/2014/main" id="{E39E0BDE-5895-4B94-90AC-7045292B0B34}"/>
              </a:ext>
            </a:extLst>
          </p:cNvPr>
          <p:cNvSpPr>
            <a:spLocks noGrp="1"/>
          </p:cNvSpPr>
          <p:nvPr>
            <p:ph type="pic" sz="quarter" idx="15" hasCustomPrompt="1"/>
          </p:nvPr>
        </p:nvSpPr>
        <p:spPr>
          <a:xfrm>
            <a:off x="-1" y="4613572"/>
            <a:ext cx="4613544" cy="2241520"/>
          </a:xfrm>
        </p:spPr>
        <p:txBody>
          <a:bodyPr anchor="t"/>
          <a:lstStyle>
            <a:lvl1pPr algn="ctr">
              <a:defRPr/>
            </a:lvl1pPr>
          </a:lstStyle>
          <a:p>
            <a:r>
              <a:rPr lang="en-US" dirty="0"/>
              <a:t>Click to add picture</a:t>
            </a:r>
          </a:p>
        </p:txBody>
      </p:sp>
      <p:sp>
        <p:nvSpPr>
          <p:cNvPr id="15" name="Content Placeholder 2">
            <a:extLst>
              <a:ext uri="{FF2B5EF4-FFF2-40B4-BE49-F238E27FC236}">
                <a16:creationId xmlns:a16="http://schemas.microsoft.com/office/drawing/2014/main" id="{E8823570-AC4F-4679-98CA-DC7F7B2CC109}"/>
              </a:ext>
            </a:extLst>
          </p:cNvPr>
          <p:cNvSpPr>
            <a:spLocks noGrp="1"/>
          </p:cNvSpPr>
          <p:nvPr>
            <p:ph idx="1" hasCustomPrompt="1"/>
          </p:nvPr>
        </p:nvSpPr>
        <p:spPr>
          <a:xfrm>
            <a:off x="5376671" y="1735745"/>
            <a:ext cx="6172412" cy="3767496"/>
          </a:xfrm>
        </p:spPr>
        <p:txBody>
          <a:bodyPr anchor="t">
            <a:normAutofit/>
          </a:bodyPr>
          <a:lstStyle>
            <a:lvl1pPr>
              <a:buFont typeface="Arial" panose="020B0604020202020204" pitchFamily="34" charset="0"/>
              <a:buNone/>
              <a:defRPr sz="1600" b="0"/>
            </a:lvl1pPr>
          </a:lstStyle>
          <a:p>
            <a:r>
              <a:rPr lang="en-US" dirty="0"/>
              <a:t> Click to add text</a:t>
            </a:r>
          </a:p>
        </p:txBody>
      </p:sp>
      <p:sp>
        <p:nvSpPr>
          <p:cNvPr id="17" name="Footer Placeholder 4">
            <a:extLst>
              <a:ext uri="{FF2B5EF4-FFF2-40B4-BE49-F238E27FC236}">
                <a16:creationId xmlns:a16="http://schemas.microsoft.com/office/drawing/2014/main" id="{BB6B62FA-FEDE-42B0-8B7B-24AE138EB6CE}"/>
              </a:ext>
            </a:extLst>
          </p:cNvPr>
          <p:cNvSpPr>
            <a:spLocks noGrp="1"/>
          </p:cNvSpPr>
          <p:nvPr>
            <p:ph type="ftr" sz="quarter" idx="11"/>
          </p:nvPr>
        </p:nvSpPr>
        <p:spPr>
          <a:xfrm>
            <a:off x="642917" y="6309360"/>
            <a:ext cx="3271516" cy="457200"/>
          </a:xfrm>
        </p:spPr>
        <p:txBody>
          <a:bodyPr/>
          <a:lstStyle>
            <a:lvl1pPr>
              <a:defRPr>
                <a:solidFill>
                  <a:schemeClr val="bg1"/>
                </a:solidFill>
                <a:effectLst>
                  <a:outerShdw blurRad="50800" dist="38100" dir="2700000" algn="tl" rotWithShape="0">
                    <a:prstClr val="black">
                      <a:alpha val="43000"/>
                    </a:prstClr>
                  </a:outerShdw>
                </a:effectLst>
              </a:defRPr>
            </a:lvl1pPr>
          </a:lstStyle>
          <a:p>
            <a:r>
              <a:rPr lang="en-US" dirty="0"/>
              <a:t>Presentation Title</a:t>
            </a:r>
          </a:p>
        </p:txBody>
      </p:sp>
      <p:sp>
        <p:nvSpPr>
          <p:cNvPr id="16" name="Date Placeholder 3">
            <a:extLst>
              <a:ext uri="{FF2B5EF4-FFF2-40B4-BE49-F238E27FC236}">
                <a16:creationId xmlns:a16="http://schemas.microsoft.com/office/drawing/2014/main" id="{9E8578BE-8DB2-4FE6-B45A-2B3415CEE1C4}"/>
              </a:ext>
            </a:extLst>
          </p:cNvPr>
          <p:cNvSpPr>
            <a:spLocks noGrp="1"/>
          </p:cNvSpPr>
          <p:nvPr>
            <p:ph type="dt" sz="half" idx="10"/>
          </p:nvPr>
        </p:nvSpPr>
        <p:spPr>
          <a:xfrm>
            <a:off x="5376668" y="6309360"/>
            <a:ext cx="3411973" cy="457200"/>
          </a:xfrm>
        </p:spPr>
        <p:txBody>
          <a:bodyPr/>
          <a:lstStyle>
            <a:lvl1pPr>
              <a:defRPr>
                <a:solidFill>
                  <a:schemeClr val="tx2"/>
                </a:solidFill>
                <a:effectLst/>
              </a:defRPr>
            </a:lvl1pPr>
          </a:lstStyle>
          <a:p>
            <a:fld id="{32546992-DEFF-4765-9FB8-C2ACF446503A}" type="datetime1">
              <a:rPr lang="en-US" smtClean="0"/>
              <a:pPr/>
              <a:t>3/11/2024</a:t>
            </a:fld>
            <a:endParaRPr lang="en-US" dirty="0"/>
          </a:p>
        </p:txBody>
      </p:sp>
      <p:sp>
        <p:nvSpPr>
          <p:cNvPr id="18" name="Slide Number Placeholder 5">
            <a:extLst>
              <a:ext uri="{FF2B5EF4-FFF2-40B4-BE49-F238E27FC236}">
                <a16:creationId xmlns:a16="http://schemas.microsoft.com/office/drawing/2014/main" id="{6AF7C96F-C1E5-45F5-B070-2D025E7BD35C}"/>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t>‹#›</a:t>
            </a:fld>
            <a:endParaRPr lang="en-US" dirty="0"/>
          </a:p>
        </p:txBody>
      </p:sp>
    </p:spTree>
    <p:extLst>
      <p:ext uri="{BB962C8B-B14F-4D97-AF65-F5344CB8AC3E}">
        <p14:creationId xmlns:p14="http://schemas.microsoft.com/office/powerpoint/2010/main" val="3958457789"/>
      </p:ext>
    </p:extLst>
  </p:cSld>
  <p:clrMapOvr>
    <a:masterClrMapping/>
  </p:clrMapOvr>
  <p:hf hd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useBgFill="1">
        <p:nvSpPr>
          <p:cNvPr id="6" name="Rectangle 5">
            <a:extLst>
              <a:ext uri="{FF2B5EF4-FFF2-40B4-BE49-F238E27FC236}">
                <a16:creationId xmlns:a16="http://schemas.microsoft.com/office/drawing/2014/main" id="{23DC2F0A-1748-49AE-AF72-D6BBB4F8FEC3}"/>
              </a:ext>
              <a:ext uri="{C183D7F6-B498-43B3-948B-1728B52AA6E4}">
                <adec:decorative xmlns:adec="http://schemas.microsoft.com/office/drawing/2017/decorative" val="1"/>
              </a:ext>
            </a:extLst>
          </p:cNvPr>
          <p:cNvSpPr/>
          <p:nvPr userDrawn="1"/>
        </p:nvSpPr>
        <p:spPr>
          <a:xfrm flipH="1">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683DF7B1-E0C5-4E09-BB5C-F11EA14D7C95}"/>
              </a:ext>
              <a:ext uri="{C183D7F6-B498-43B3-948B-1728B52AA6E4}">
                <adec:decorative xmlns:adec="http://schemas.microsoft.com/office/drawing/2017/decorative" val="1"/>
              </a:ext>
            </a:extLst>
          </p:cNvPr>
          <p:cNvSpPr/>
          <p:nvPr userDrawn="1"/>
        </p:nvSpPr>
        <p:spPr>
          <a:xfrm>
            <a:off x="0" y="866789"/>
            <a:ext cx="6833381" cy="25942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1">
            <a:extLst>
              <a:ext uri="{FF2B5EF4-FFF2-40B4-BE49-F238E27FC236}">
                <a16:creationId xmlns:a16="http://schemas.microsoft.com/office/drawing/2014/main" id="{BBC678EC-E47C-4AC2-A75A-7022CECD0031}"/>
              </a:ext>
            </a:extLst>
          </p:cNvPr>
          <p:cNvSpPr>
            <a:spLocks noGrp="1"/>
          </p:cNvSpPr>
          <p:nvPr>
            <p:ph type="title" hasCustomPrompt="1"/>
          </p:nvPr>
        </p:nvSpPr>
        <p:spPr>
          <a:xfrm>
            <a:off x="1434622" y="1138041"/>
            <a:ext cx="4862811" cy="2019488"/>
          </a:xfrm>
        </p:spPr>
        <p:txBody>
          <a:bodyPr/>
          <a:lstStyle>
            <a:lvl1pPr>
              <a:lnSpc>
                <a:spcPct val="100000"/>
              </a:lnSpc>
              <a:defRPr>
                <a:solidFill>
                  <a:schemeClr val="bg1"/>
                </a:solidFill>
              </a:defRPr>
            </a:lvl1pPr>
          </a:lstStyle>
          <a:p>
            <a:r>
              <a:rPr lang="en-US" dirty="0">
                <a:solidFill>
                  <a:schemeClr val="bg1"/>
                </a:solidFill>
              </a:rPr>
              <a:t>CLICK TO ADD TITLE</a:t>
            </a:r>
          </a:p>
        </p:txBody>
      </p:sp>
      <p:sp>
        <p:nvSpPr>
          <p:cNvPr id="25" name="Picture Placeholder 21">
            <a:extLst>
              <a:ext uri="{FF2B5EF4-FFF2-40B4-BE49-F238E27FC236}">
                <a16:creationId xmlns:a16="http://schemas.microsoft.com/office/drawing/2014/main" id="{8B745891-A8DA-4640-BB3F-1693FC5AC4AB}"/>
              </a:ext>
            </a:extLst>
          </p:cNvPr>
          <p:cNvSpPr>
            <a:spLocks noGrp="1"/>
          </p:cNvSpPr>
          <p:nvPr>
            <p:ph type="pic" sz="quarter" idx="14" hasCustomPrompt="1"/>
          </p:nvPr>
        </p:nvSpPr>
        <p:spPr>
          <a:xfrm>
            <a:off x="6858023" y="4941"/>
            <a:ext cx="5333977" cy="3392053"/>
          </a:xfrm>
        </p:spPr>
        <p:txBody>
          <a:bodyPr anchor="t"/>
          <a:lstStyle>
            <a:lvl1pPr algn="ctr">
              <a:defRPr/>
            </a:lvl1pPr>
          </a:lstStyle>
          <a:p>
            <a:r>
              <a:rPr lang="en-US" dirty="0"/>
              <a:t>Click to add photo</a:t>
            </a:r>
          </a:p>
        </p:txBody>
      </p:sp>
      <p:sp>
        <p:nvSpPr>
          <p:cNvPr id="24" name="Picture Placeholder 21">
            <a:extLst>
              <a:ext uri="{FF2B5EF4-FFF2-40B4-BE49-F238E27FC236}">
                <a16:creationId xmlns:a16="http://schemas.microsoft.com/office/drawing/2014/main" id="{BC2DF568-4EA5-4F79-980F-47FC90AEA129}"/>
              </a:ext>
            </a:extLst>
          </p:cNvPr>
          <p:cNvSpPr>
            <a:spLocks noGrp="1"/>
          </p:cNvSpPr>
          <p:nvPr>
            <p:ph type="pic" sz="quarter" idx="13" hasCustomPrompt="1"/>
          </p:nvPr>
        </p:nvSpPr>
        <p:spPr>
          <a:xfrm>
            <a:off x="1067712" y="3461002"/>
            <a:ext cx="5728215" cy="3396997"/>
          </a:xfrm>
        </p:spPr>
        <p:txBody>
          <a:bodyPr anchor="t"/>
          <a:lstStyle>
            <a:lvl1pPr algn="ctr">
              <a:defRPr/>
            </a:lvl1pPr>
          </a:lstStyle>
          <a:p>
            <a:r>
              <a:rPr lang="en-US" dirty="0"/>
              <a:t>Click to add photo</a:t>
            </a:r>
          </a:p>
        </p:txBody>
      </p:sp>
      <p:sp>
        <p:nvSpPr>
          <p:cNvPr id="9" name="Rectangle 8">
            <a:extLst>
              <a:ext uri="{FF2B5EF4-FFF2-40B4-BE49-F238E27FC236}">
                <a16:creationId xmlns:a16="http://schemas.microsoft.com/office/drawing/2014/main" id="{5E74E69A-5ABD-42DF-A2B0-997A626257D4}"/>
              </a:ext>
              <a:ext uri="{C183D7F6-B498-43B3-948B-1728B52AA6E4}">
                <adec:decorative xmlns:adec="http://schemas.microsoft.com/office/drawing/2017/decorative" val="1"/>
              </a:ext>
            </a:extLst>
          </p:cNvPr>
          <p:cNvSpPr/>
          <p:nvPr userDrawn="1"/>
        </p:nvSpPr>
        <p:spPr>
          <a:xfrm>
            <a:off x="-3063" y="920164"/>
            <a:ext cx="1070775" cy="246619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EC2B6D0A-4A1F-4B59-B429-AD3FABC74F33}"/>
              </a:ext>
              <a:ext uri="{C183D7F6-B498-43B3-948B-1728B52AA6E4}">
                <adec:decorative xmlns:adec="http://schemas.microsoft.com/office/drawing/2017/decorative" val="1"/>
              </a:ext>
            </a:extLst>
          </p:cNvPr>
          <p:cNvSpPr/>
          <p:nvPr userDrawn="1"/>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32B66529-F6B7-4C1C-8291-8139628DF6C0}"/>
              </a:ext>
              <a:ext uri="{C183D7F6-B498-43B3-948B-1728B52AA6E4}">
                <adec:decorative xmlns:adec="http://schemas.microsoft.com/office/drawing/2017/decorative" val="1"/>
              </a:ext>
            </a:extLst>
          </p:cNvPr>
          <p:cNvSpPr/>
          <p:nvPr userDrawn="1"/>
        </p:nvSpPr>
        <p:spPr>
          <a:xfrm>
            <a:off x="0" y="848456"/>
            <a:ext cx="6833382" cy="7170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872245B9-34B5-4F89-8EA6-C018B9D4FA46}"/>
              </a:ext>
              <a:ext uri="{C183D7F6-B498-43B3-948B-1728B52AA6E4}">
                <adec:decorative xmlns:adec="http://schemas.microsoft.com/office/drawing/2017/decorative" val="1"/>
              </a:ext>
            </a:extLst>
          </p:cNvPr>
          <p:cNvSpPr/>
          <p:nvPr userDrawn="1"/>
        </p:nvSpPr>
        <p:spPr>
          <a:xfrm>
            <a:off x="6858023" y="3442673"/>
            <a:ext cx="5333977" cy="3415328"/>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690814BE-76E8-43EC-9616-A1F02F053AD5}"/>
              </a:ext>
              <a:ext uri="{C183D7F6-B498-43B3-948B-1728B52AA6E4}">
                <adec:decorative xmlns:adec="http://schemas.microsoft.com/office/drawing/2017/decorative" val="1"/>
              </a:ext>
            </a:extLst>
          </p:cNvPr>
          <p:cNvSpPr/>
          <p:nvPr userDrawn="1"/>
        </p:nvSpPr>
        <p:spPr>
          <a:xfrm>
            <a:off x="0" y="3396996"/>
            <a:ext cx="1219200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Content Placeholder 2">
            <a:extLst>
              <a:ext uri="{FF2B5EF4-FFF2-40B4-BE49-F238E27FC236}">
                <a16:creationId xmlns:a16="http://schemas.microsoft.com/office/drawing/2014/main" id="{F8AAA0A6-9D4B-4AA2-82F0-77E5ECF4B647}"/>
              </a:ext>
            </a:extLst>
          </p:cNvPr>
          <p:cNvSpPr>
            <a:spLocks noGrp="1"/>
          </p:cNvSpPr>
          <p:nvPr>
            <p:ph idx="1" hasCustomPrompt="1"/>
          </p:nvPr>
        </p:nvSpPr>
        <p:spPr>
          <a:xfrm>
            <a:off x="7386762" y="3928342"/>
            <a:ext cx="4162319" cy="2285000"/>
          </a:xfrm>
        </p:spPr>
        <p:txBody>
          <a:bodyPr anchor="t">
            <a:normAutofit/>
          </a:bodyPr>
          <a:lstStyle>
            <a:lvl1pPr>
              <a:lnSpc>
                <a:spcPct val="100000"/>
              </a:lnSpc>
              <a:defRPr sz="2400" b="0"/>
            </a:lvl1pPr>
          </a:lstStyle>
          <a:p>
            <a:r>
              <a:rPr lang="en-US" dirty="0"/>
              <a:t>Click to add text</a:t>
            </a:r>
          </a:p>
        </p:txBody>
      </p:sp>
      <p:sp>
        <p:nvSpPr>
          <p:cNvPr id="17" name="Footer Placeholder 12">
            <a:extLst>
              <a:ext uri="{FF2B5EF4-FFF2-40B4-BE49-F238E27FC236}">
                <a16:creationId xmlns:a16="http://schemas.microsoft.com/office/drawing/2014/main" id="{8E3FFD99-95F0-47A4-8642-FB9FECEC4F37}"/>
              </a:ext>
            </a:extLst>
          </p:cNvPr>
          <p:cNvSpPr>
            <a:spLocks noGrp="1"/>
          </p:cNvSpPr>
          <p:nvPr>
            <p:ph type="ftr" sz="quarter" idx="11"/>
          </p:nvPr>
        </p:nvSpPr>
        <p:spPr>
          <a:xfrm>
            <a:off x="1525917" y="6309360"/>
            <a:ext cx="4946592" cy="457200"/>
          </a:xfrm>
        </p:spPr>
        <p:txBody>
          <a:bodyPr/>
          <a:lstStyle>
            <a:lvl1pPr>
              <a:defRPr>
                <a:solidFill>
                  <a:schemeClr val="bg1"/>
                </a:solidFill>
                <a:effectLst>
                  <a:outerShdw blurRad="38100" dist="38100" dir="2700000" algn="tl">
                    <a:srgbClr val="000000">
                      <a:alpha val="43137"/>
                    </a:srgbClr>
                  </a:outerShdw>
                </a:effectLst>
              </a:defRPr>
            </a:lvl1pPr>
          </a:lstStyle>
          <a:p>
            <a:r>
              <a:rPr lang="en-US" dirty="0"/>
              <a:t>Presentation Title</a:t>
            </a:r>
          </a:p>
        </p:txBody>
      </p:sp>
      <p:sp>
        <p:nvSpPr>
          <p:cNvPr id="18" name="Rectangle 17">
            <a:extLst>
              <a:ext uri="{FF2B5EF4-FFF2-40B4-BE49-F238E27FC236}">
                <a16:creationId xmlns:a16="http://schemas.microsoft.com/office/drawing/2014/main" id="{94727536-E532-4015-A178-0ABB6B09C661}"/>
              </a:ext>
              <a:ext uri="{C183D7F6-B498-43B3-948B-1728B52AA6E4}">
                <adec:decorative xmlns:adec="http://schemas.microsoft.com/office/drawing/2017/decorative" val="1"/>
              </a:ext>
            </a:extLst>
          </p:cNvPr>
          <p:cNvSpPr/>
          <p:nvPr userDrawn="1"/>
        </p:nvSpPr>
        <p:spPr>
          <a:xfrm rot="5400000">
            <a:off x="3398931"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Date Placeholder 11">
            <a:extLst>
              <a:ext uri="{FF2B5EF4-FFF2-40B4-BE49-F238E27FC236}">
                <a16:creationId xmlns:a16="http://schemas.microsoft.com/office/drawing/2014/main" id="{22977876-C29D-4D32-9948-303465AEC312}"/>
              </a:ext>
            </a:extLst>
          </p:cNvPr>
          <p:cNvSpPr>
            <a:spLocks noGrp="1"/>
          </p:cNvSpPr>
          <p:nvPr>
            <p:ph type="dt" sz="half" idx="10"/>
          </p:nvPr>
        </p:nvSpPr>
        <p:spPr>
          <a:xfrm>
            <a:off x="7377730" y="6309360"/>
            <a:ext cx="2736329" cy="457200"/>
          </a:xfrm>
        </p:spPr>
        <p:txBody>
          <a:bodyPr/>
          <a:lstStyle/>
          <a:p>
            <a:fld id="{F6852FE2-76E6-44F3-971E-3B1E6B948E41}" type="datetime1">
              <a:rPr lang="en-US" smtClean="0"/>
              <a:t>3/11/2024</a:t>
            </a:fld>
            <a:endParaRPr lang="en-US" dirty="0"/>
          </a:p>
        </p:txBody>
      </p:sp>
      <p:sp>
        <p:nvSpPr>
          <p:cNvPr id="20" name="Slide Number Placeholder 15">
            <a:extLst>
              <a:ext uri="{FF2B5EF4-FFF2-40B4-BE49-F238E27FC236}">
                <a16:creationId xmlns:a16="http://schemas.microsoft.com/office/drawing/2014/main" id="{6A7BC11E-2EF0-4989-9A7E-7AB377DB8534}"/>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t>‹#›</a:t>
            </a:fld>
            <a:endParaRPr lang="en-US" dirty="0"/>
          </a:p>
        </p:txBody>
      </p:sp>
    </p:spTree>
    <p:extLst>
      <p:ext uri="{BB962C8B-B14F-4D97-AF65-F5344CB8AC3E}">
        <p14:creationId xmlns:p14="http://schemas.microsoft.com/office/powerpoint/2010/main" val="4219767057"/>
      </p:ext>
    </p:extLst>
  </p:cSld>
  <p:clrMapOvr>
    <a:masterClrMapping/>
  </p:clrMapOvr>
  <p:hf hdr="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BF5F5DFA-1BC3-4062-9356-6145C9F7CD56}"/>
              </a:ext>
              <a:ext uri="{C183D7F6-B498-43B3-948B-1728B52AA6E4}">
                <adec:decorative xmlns:adec="http://schemas.microsoft.com/office/drawing/2017/decorative" val="1"/>
              </a:ext>
            </a:extLst>
          </p:cNvPr>
          <p:cNvSpPr/>
          <p:nvPr userDrawn="1"/>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E6B5D461-AEC0-477F-A77A-6227F95A8374}"/>
              </a:ext>
              <a:ext uri="{C183D7F6-B498-43B3-948B-1728B52AA6E4}">
                <adec:decorative xmlns:adec="http://schemas.microsoft.com/office/drawing/2017/decorative" val="1"/>
              </a:ext>
            </a:extLst>
          </p:cNvPr>
          <p:cNvSpPr/>
          <p:nvPr userDrawn="1"/>
        </p:nvSpPr>
        <p:spPr>
          <a:xfrm>
            <a:off x="8175813" y="0"/>
            <a:ext cx="4016188" cy="105654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DE1A041D-DE47-45FA-AC78-CC7FD02571F2}"/>
              </a:ext>
              <a:ext uri="{C183D7F6-B498-43B3-948B-1728B52AA6E4}">
                <adec:decorative xmlns:adec="http://schemas.microsoft.com/office/drawing/2017/decorative" val="1"/>
              </a:ext>
            </a:extLst>
          </p:cNvPr>
          <p:cNvSpPr/>
          <p:nvPr userDrawn="1"/>
        </p:nvSpPr>
        <p:spPr>
          <a:xfrm>
            <a:off x="1525" y="1031500"/>
            <a:ext cx="1218895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11614254-52EF-4F58-99B1-CDA7C39223C1}"/>
              </a:ext>
              <a:ext uri="{C183D7F6-B498-43B3-948B-1728B52AA6E4}">
                <adec:decorative xmlns:adec="http://schemas.microsoft.com/office/drawing/2017/decorative" val="1"/>
              </a:ext>
            </a:extLst>
          </p:cNvPr>
          <p:cNvSpPr/>
          <p:nvPr userDrawn="1"/>
        </p:nvSpPr>
        <p:spPr>
          <a:xfrm>
            <a:off x="3049" y="1095508"/>
            <a:ext cx="8203482" cy="5016893"/>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itle 1">
            <a:extLst>
              <a:ext uri="{FF2B5EF4-FFF2-40B4-BE49-F238E27FC236}">
                <a16:creationId xmlns:a16="http://schemas.microsoft.com/office/drawing/2014/main" id="{BD3B3ABA-0408-41EA-935D-D4F4586AA840}"/>
              </a:ext>
            </a:extLst>
          </p:cNvPr>
          <p:cNvSpPr>
            <a:spLocks noGrp="1"/>
          </p:cNvSpPr>
          <p:nvPr>
            <p:ph type="title" hasCustomPrompt="1"/>
          </p:nvPr>
        </p:nvSpPr>
        <p:spPr>
          <a:xfrm>
            <a:off x="787178" y="1475399"/>
            <a:ext cx="6623040" cy="791861"/>
          </a:xfrm>
        </p:spPr>
        <p:txBody>
          <a:bodyPr>
            <a:normAutofit/>
          </a:bodyPr>
          <a:lstStyle>
            <a:lvl1pPr>
              <a:defRPr/>
            </a:lvl1pPr>
          </a:lstStyle>
          <a:p>
            <a:r>
              <a:rPr lang="en-US" dirty="0"/>
              <a:t>Click to add title</a:t>
            </a:r>
          </a:p>
        </p:txBody>
      </p:sp>
      <p:sp>
        <p:nvSpPr>
          <p:cNvPr id="13" name="Content Placeholder 2">
            <a:extLst>
              <a:ext uri="{FF2B5EF4-FFF2-40B4-BE49-F238E27FC236}">
                <a16:creationId xmlns:a16="http://schemas.microsoft.com/office/drawing/2014/main" id="{40D7EF23-28EE-4115-879A-D95BBAC66241}"/>
              </a:ext>
            </a:extLst>
          </p:cNvPr>
          <p:cNvSpPr>
            <a:spLocks noGrp="1"/>
          </p:cNvSpPr>
          <p:nvPr>
            <p:ph idx="1" hasCustomPrompt="1"/>
          </p:nvPr>
        </p:nvSpPr>
        <p:spPr>
          <a:xfrm>
            <a:off x="787179" y="2502047"/>
            <a:ext cx="6623039" cy="3030599"/>
          </a:xfrm>
        </p:spPr>
        <p:txBody>
          <a:bodyPr anchor="t">
            <a:normAutofit/>
          </a:bodyPr>
          <a:lstStyle>
            <a:lvl1pPr>
              <a:defRPr sz="2000" b="0"/>
            </a:lvl1pPr>
          </a:lstStyle>
          <a:p>
            <a:r>
              <a:rPr lang="en-US" dirty="0"/>
              <a:t>Click to add text</a:t>
            </a:r>
          </a:p>
        </p:txBody>
      </p:sp>
      <p:sp>
        <p:nvSpPr>
          <p:cNvPr id="23" name="Picture Placeholder 22">
            <a:extLst>
              <a:ext uri="{FF2B5EF4-FFF2-40B4-BE49-F238E27FC236}">
                <a16:creationId xmlns:a16="http://schemas.microsoft.com/office/drawing/2014/main" id="{E4B41004-DE9E-4B19-B7DE-91782B37C841}"/>
              </a:ext>
            </a:extLst>
          </p:cNvPr>
          <p:cNvSpPr>
            <a:spLocks noGrp="1"/>
          </p:cNvSpPr>
          <p:nvPr>
            <p:ph type="pic" sz="quarter" idx="13" hasCustomPrompt="1"/>
          </p:nvPr>
        </p:nvSpPr>
        <p:spPr>
          <a:xfrm>
            <a:off x="8194348" y="1085431"/>
            <a:ext cx="3997652" cy="5037857"/>
          </a:xfrm>
          <a:custGeom>
            <a:avLst/>
            <a:gdLst>
              <a:gd name="connsiteX0" fmla="*/ 0 w 3997652"/>
              <a:gd name="connsiteY0" fmla="*/ 0 h 5037857"/>
              <a:gd name="connsiteX1" fmla="*/ 3997652 w 3997652"/>
              <a:gd name="connsiteY1" fmla="*/ 0 h 5037857"/>
              <a:gd name="connsiteX2" fmla="*/ 3997652 w 3997652"/>
              <a:gd name="connsiteY2" fmla="*/ 5037857 h 5037857"/>
              <a:gd name="connsiteX3" fmla="*/ 0 w 3997652"/>
              <a:gd name="connsiteY3" fmla="*/ 5037857 h 5037857"/>
            </a:gdLst>
            <a:ahLst/>
            <a:cxnLst>
              <a:cxn ang="0">
                <a:pos x="connsiteX0" y="connsiteY0"/>
              </a:cxn>
              <a:cxn ang="0">
                <a:pos x="connsiteX1" y="connsiteY1"/>
              </a:cxn>
              <a:cxn ang="0">
                <a:pos x="connsiteX2" y="connsiteY2"/>
              </a:cxn>
              <a:cxn ang="0">
                <a:pos x="connsiteX3" y="connsiteY3"/>
              </a:cxn>
            </a:cxnLst>
            <a:rect l="l" t="t" r="r" b="b"/>
            <a:pathLst>
              <a:path w="3997652" h="5037857">
                <a:moveTo>
                  <a:pt x="0" y="0"/>
                </a:moveTo>
                <a:lnTo>
                  <a:pt x="3997652" y="0"/>
                </a:lnTo>
                <a:lnTo>
                  <a:pt x="3997652" y="5037857"/>
                </a:lnTo>
                <a:lnTo>
                  <a:pt x="0" y="5037857"/>
                </a:lnTo>
                <a:close/>
              </a:path>
            </a:pathLst>
          </a:custGeom>
        </p:spPr>
        <p:txBody>
          <a:bodyPr wrap="square" anchor="t">
            <a:noAutofit/>
          </a:bodyPr>
          <a:lstStyle>
            <a:lvl1pPr algn="ctr">
              <a:defRPr/>
            </a:lvl1pPr>
          </a:lstStyle>
          <a:p>
            <a:r>
              <a:rPr lang="en-US" dirty="0"/>
              <a:t>Click to add photo</a:t>
            </a:r>
          </a:p>
        </p:txBody>
      </p:sp>
      <p:sp>
        <p:nvSpPr>
          <p:cNvPr id="14" name="Rectangle 13">
            <a:extLst>
              <a:ext uri="{FF2B5EF4-FFF2-40B4-BE49-F238E27FC236}">
                <a16:creationId xmlns:a16="http://schemas.microsoft.com/office/drawing/2014/main" id="{1837301C-2B9B-4119-9002-BD6DB2AB87FB}"/>
              </a:ext>
              <a:ext uri="{C183D7F6-B498-43B3-948B-1728B52AA6E4}">
                <adec:decorative xmlns:adec="http://schemas.microsoft.com/office/drawing/2017/decorative" val="1"/>
              </a:ext>
            </a:extLst>
          </p:cNvPr>
          <p:cNvSpPr/>
          <p:nvPr userDrawn="1"/>
        </p:nvSpPr>
        <p:spPr>
          <a:xfrm>
            <a:off x="-1" y="6144405"/>
            <a:ext cx="8150087" cy="71359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BD12738D-D0ED-4899-A01C-42439B5B3E64}"/>
              </a:ext>
              <a:ext uri="{C183D7F6-B498-43B3-948B-1728B52AA6E4}">
                <adec:decorative xmlns:adec="http://schemas.microsoft.com/office/drawing/2017/decorative" val="1"/>
              </a:ext>
            </a:extLst>
          </p:cNvPr>
          <p:cNvSpPr/>
          <p:nvPr userDrawn="1"/>
        </p:nvSpPr>
        <p:spPr>
          <a:xfrm>
            <a:off x="8206532" y="6167615"/>
            <a:ext cx="3982418" cy="690385"/>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5EED261D-45B9-40C1-8341-8B8B796E8AE2}"/>
              </a:ext>
              <a:ext uri="{C183D7F6-B498-43B3-948B-1728B52AA6E4}">
                <adec:decorative xmlns:adec="http://schemas.microsoft.com/office/drawing/2017/decorative" val="1"/>
              </a:ext>
            </a:extLst>
          </p:cNvPr>
          <p:cNvSpPr/>
          <p:nvPr userDrawn="1"/>
        </p:nvSpPr>
        <p:spPr>
          <a:xfrm>
            <a:off x="1525" y="6112401"/>
            <a:ext cx="1218895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ooter Placeholder 7">
            <a:extLst>
              <a:ext uri="{FF2B5EF4-FFF2-40B4-BE49-F238E27FC236}">
                <a16:creationId xmlns:a16="http://schemas.microsoft.com/office/drawing/2014/main" id="{182CF530-D736-4104-8678-850EEDF997E6}"/>
              </a:ext>
            </a:extLst>
          </p:cNvPr>
          <p:cNvSpPr>
            <a:spLocks noGrp="1"/>
          </p:cNvSpPr>
          <p:nvPr>
            <p:ph type="ftr" sz="quarter" idx="11"/>
          </p:nvPr>
        </p:nvSpPr>
        <p:spPr>
          <a:xfrm>
            <a:off x="787178" y="6309360"/>
            <a:ext cx="6623040" cy="457200"/>
          </a:xfrm>
        </p:spPr>
        <p:txBody>
          <a:bodyPr/>
          <a:lstStyle>
            <a:lvl1pPr>
              <a:defRPr>
                <a:solidFill>
                  <a:schemeClr val="bg1"/>
                </a:solidFill>
              </a:defRPr>
            </a:lvl1pPr>
          </a:lstStyle>
          <a:p>
            <a:r>
              <a:rPr lang="en-US" dirty="0"/>
              <a:t>Presentation Title</a:t>
            </a:r>
          </a:p>
        </p:txBody>
      </p:sp>
      <p:sp>
        <p:nvSpPr>
          <p:cNvPr id="18" name="Rectangle 17">
            <a:extLst>
              <a:ext uri="{FF2B5EF4-FFF2-40B4-BE49-F238E27FC236}">
                <a16:creationId xmlns:a16="http://schemas.microsoft.com/office/drawing/2014/main" id="{3E23953F-BF80-48E0-8282-62907D6C29C6}"/>
              </a:ext>
              <a:ext uri="{C183D7F6-B498-43B3-948B-1728B52AA6E4}">
                <adec:decorative xmlns:adec="http://schemas.microsoft.com/office/drawing/2017/decorative" val="1"/>
              </a:ext>
            </a:extLst>
          </p:cNvPr>
          <p:cNvSpPr/>
          <p:nvPr userDrawn="1"/>
        </p:nvSpPr>
        <p:spPr>
          <a:xfrm>
            <a:off x="8142523" y="0"/>
            <a:ext cx="6400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Date Placeholder 5">
            <a:extLst>
              <a:ext uri="{FF2B5EF4-FFF2-40B4-BE49-F238E27FC236}">
                <a16:creationId xmlns:a16="http://schemas.microsoft.com/office/drawing/2014/main" id="{8DEDB7CE-711E-4E43-9450-4C7BECE2FCFC}"/>
              </a:ext>
            </a:extLst>
          </p:cNvPr>
          <p:cNvSpPr>
            <a:spLocks noGrp="1"/>
          </p:cNvSpPr>
          <p:nvPr>
            <p:ph type="dt" sz="half" idx="10"/>
          </p:nvPr>
        </p:nvSpPr>
        <p:spPr>
          <a:xfrm>
            <a:off x="8379537" y="6309360"/>
            <a:ext cx="1885598" cy="457200"/>
          </a:xfrm>
        </p:spPr>
        <p:txBody>
          <a:bodyPr/>
          <a:lstStyle/>
          <a:p>
            <a:fld id="{C7049658-B31A-4F62-9996-2FC707C5F2CD}" type="datetime1">
              <a:rPr lang="en-US" smtClean="0"/>
              <a:t>3/11/2024</a:t>
            </a:fld>
            <a:endParaRPr lang="en-US" dirty="0"/>
          </a:p>
        </p:txBody>
      </p:sp>
      <p:sp>
        <p:nvSpPr>
          <p:cNvPr id="20" name="Slide Number Placeholder 9">
            <a:extLst>
              <a:ext uri="{FF2B5EF4-FFF2-40B4-BE49-F238E27FC236}">
                <a16:creationId xmlns:a16="http://schemas.microsoft.com/office/drawing/2014/main" id="{F5D9588C-9E6B-42F6-8B42-D18388626ACB}"/>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t>‹#›</a:t>
            </a:fld>
            <a:endParaRPr lang="en-US" dirty="0"/>
          </a:p>
        </p:txBody>
      </p:sp>
    </p:spTree>
    <p:extLst>
      <p:ext uri="{BB962C8B-B14F-4D97-AF65-F5344CB8AC3E}">
        <p14:creationId xmlns:p14="http://schemas.microsoft.com/office/powerpoint/2010/main" val="2257348373"/>
      </p:ext>
    </p:extLst>
  </p:cSld>
  <p:clrMapOvr>
    <a:masterClrMapping/>
  </p:clrMapOvr>
  <p:hf hdr="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Introduction">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5C341663-7159-49AD-AAF3-4B3C490D8123}"/>
              </a:ext>
              <a:ext uri="{C183D7F6-B498-43B3-948B-1728B52AA6E4}">
                <adec:decorative xmlns:adec="http://schemas.microsoft.com/office/drawing/2017/decorative" val="1"/>
              </a:ext>
            </a:extLst>
          </p:cNvPr>
          <p:cNvSpPr/>
          <p:nvPr userDrawn="1"/>
        </p:nvSpPr>
        <p:spPr>
          <a:xfrm flipH="1">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96DEFA91-CCB3-4B9E-9CFC-AA9D92073BB2}"/>
              </a:ext>
              <a:ext uri="{C183D7F6-B498-43B3-948B-1728B52AA6E4}">
                <adec:decorative xmlns:adec="http://schemas.microsoft.com/office/drawing/2017/decorative" val="1"/>
              </a:ext>
            </a:extLst>
          </p:cNvPr>
          <p:cNvSpPr/>
          <p:nvPr userDrawn="1"/>
        </p:nvSpPr>
        <p:spPr>
          <a:xfrm>
            <a:off x="0" y="3396996"/>
            <a:ext cx="4617720"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D83D2425-8E71-4C9D-8737-018CE44525D0}"/>
              </a:ext>
              <a:ext uri="{C183D7F6-B498-43B3-948B-1728B52AA6E4}">
                <adec:decorative xmlns:adec="http://schemas.microsoft.com/office/drawing/2017/decorative" val="1"/>
              </a:ext>
            </a:extLst>
          </p:cNvPr>
          <p:cNvSpPr/>
          <p:nvPr userDrawn="1"/>
        </p:nvSpPr>
        <p:spPr>
          <a:xfrm rot="5400000">
            <a:off x="1216551"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20F2EB12-394C-40E4-9186-CBD6635B5DA9}"/>
              </a:ext>
              <a:ext uri="{C183D7F6-B498-43B3-948B-1728B52AA6E4}">
                <adec:decorative xmlns:adec="http://schemas.microsoft.com/office/drawing/2017/decorative" val="1"/>
              </a:ext>
            </a:extLst>
          </p:cNvPr>
          <p:cNvSpPr/>
          <p:nvPr userDrawn="1"/>
        </p:nvSpPr>
        <p:spPr>
          <a:xfrm>
            <a:off x="4677552" y="0"/>
            <a:ext cx="7514448"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Title 1">
            <a:extLst>
              <a:ext uri="{FF2B5EF4-FFF2-40B4-BE49-F238E27FC236}">
                <a16:creationId xmlns:a16="http://schemas.microsoft.com/office/drawing/2014/main" id="{53F9468C-8821-4670-9C7C-78E7D75861AD}"/>
              </a:ext>
            </a:extLst>
          </p:cNvPr>
          <p:cNvSpPr>
            <a:spLocks noGrp="1"/>
          </p:cNvSpPr>
          <p:nvPr>
            <p:ph type="title" hasCustomPrompt="1"/>
          </p:nvPr>
        </p:nvSpPr>
        <p:spPr>
          <a:xfrm>
            <a:off x="5205915" y="673308"/>
            <a:ext cx="6457717" cy="1580890"/>
          </a:xfrm>
        </p:spPr>
        <p:txBody>
          <a:bodyPr/>
          <a:lstStyle>
            <a:lvl1pPr>
              <a:defRPr/>
            </a:lvl1pPr>
          </a:lstStyle>
          <a:p>
            <a:r>
              <a:rPr lang="en-US" dirty="0"/>
              <a:t>Click to add title</a:t>
            </a:r>
          </a:p>
        </p:txBody>
      </p:sp>
      <p:sp>
        <p:nvSpPr>
          <p:cNvPr id="35" name="Picture Placeholder 5">
            <a:extLst>
              <a:ext uri="{FF2B5EF4-FFF2-40B4-BE49-F238E27FC236}">
                <a16:creationId xmlns:a16="http://schemas.microsoft.com/office/drawing/2014/main" id="{6198A97B-719D-4F79-A04B-46EE272A1D90}"/>
              </a:ext>
            </a:extLst>
          </p:cNvPr>
          <p:cNvSpPr>
            <a:spLocks noGrp="1"/>
          </p:cNvSpPr>
          <p:nvPr>
            <p:ph type="pic" sz="quarter" idx="14" hasCustomPrompt="1"/>
          </p:nvPr>
        </p:nvSpPr>
        <p:spPr>
          <a:xfrm>
            <a:off x="0" y="3461004"/>
            <a:ext cx="4613547" cy="3396996"/>
          </a:xfrm>
        </p:spPr>
        <p:txBody>
          <a:bodyPr anchor="t"/>
          <a:lstStyle>
            <a:lvl1pPr algn="ctr">
              <a:defRPr/>
            </a:lvl1pPr>
          </a:lstStyle>
          <a:p>
            <a:r>
              <a:rPr lang="en-US" dirty="0"/>
              <a:t>Click to add photo</a:t>
            </a:r>
          </a:p>
        </p:txBody>
      </p:sp>
      <p:sp>
        <p:nvSpPr>
          <p:cNvPr id="34" name="Picture Placeholder 5">
            <a:extLst>
              <a:ext uri="{FF2B5EF4-FFF2-40B4-BE49-F238E27FC236}">
                <a16:creationId xmlns:a16="http://schemas.microsoft.com/office/drawing/2014/main" id="{79E62157-5D84-47E4-9718-5408E1C7E769}"/>
              </a:ext>
            </a:extLst>
          </p:cNvPr>
          <p:cNvSpPr>
            <a:spLocks noGrp="1"/>
          </p:cNvSpPr>
          <p:nvPr>
            <p:ph type="pic" sz="quarter" idx="13" hasCustomPrompt="1"/>
          </p:nvPr>
        </p:nvSpPr>
        <p:spPr>
          <a:xfrm>
            <a:off x="0" y="0"/>
            <a:ext cx="4613548" cy="3396994"/>
          </a:xfrm>
        </p:spPr>
        <p:txBody>
          <a:bodyPr anchor="t"/>
          <a:lstStyle>
            <a:lvl1pPr algn="ctr">
              <a:defRPr/>
            </a:lvl1pPr>
          </a:lstStyle>
          <a:p>
            <a:r>
              <a:rPr lang="en-US" dirty="0"/>
              <a:t>Click to add photo</a:t>
            </a:r>
          </a:p>
        </p:txBody>
      </p:sp>
      <p:sp>
        <p:nvSpPr>
          <p:cNvPr id="29" name="Content Placeholder 2">
            <a:extLst>
              <a:ext uri="{FF2B5EF4-FFF2-40B4-BE49-F238E27FC236}">
                <a16:creationId xmlns:a16="http://schemas.microsoft.com/office/drawing/2014/main" id="{551E6FEF-934C-427E-A65F-F501B04FC71D}"/>
              </a:ext>
            </a:extLst>
          </p:cNvPr>
          <p:cNvSpPr>
            <a:spLocks noGrp="1"/>
          </p:cNvSpPr>
          <p:nvPr>
            <p:ph idx="1" hasCustomPrompt="1"/>
          </p:nvPr>
        </p:nvSpPr>
        <p:spPr>
          <a:xfrm>
            <a:off x="5205918" y="2353586"/>
            <a:ext cx="6457717" cy="3767496"/>
          </a:xfrm>
        </p:spPr>
        <p:txBody>
          <a:bodyPr anchor="t">
            <a:normAutofit/>
          </a:bodyPr>
          <a:lstStyle>
            <a:lvl1pPr>
              <a:defRPr sz="1600" b="0" baseline="0"/>
            </a:lvl1pPr>
          </a:lstStyle>
          <a:p>
            <a:r>
              <a:rPr lang="en-US" dirty="0"/>
              <a:t>Click to add text</a:t>
            </a:r>
          </a:p>
        </p:txBody>
      </p:sp>
      <p:sp>
        <p:nvSpPr>
          <p:cNvPr id="31" name="Footer Placeholder 4">
            <a:extLst>
              <a:ext uri="{FF2B5EF4-FFF2-40B4-BE49-F238E27FC236}">
                <a16:creationId xmlns:a16="http://schemas.microsoft.com/office/drawing/2014/main" id="{CA12CF76-B207-465C-A494-3C57818ACCE6}"/>
              </a:ext>
            </a:extLst>
          </p:cNvPr>
          <p:cNvSpPr>
            <a:spLocks noGrp="1"/>
          </p:cNvSpPr>
          <p:nvPr>
            <p:ph type="ftr" sz="quarter" idx="11"/>
          </p:nvPr>
        </p:nvSpPr>
        <p:spPr>
          <a:xfrm>
            <a:off x="261906" y="6309360"/>
            <a:ext cx="4097030" cy="457200"/>
          </a:xfrm>
        </p:spPr>
        <p:txBody>
          <a:bodyPr/>
          <a:lstStyle>
            <a:lvl1pPr>
              <a:defRPr>
                <a:effectLst>
                  <a:outerShdw blurRad="50800" dist="38100" dir="240000" algn="ctr" rotWithShape="0">
                    <a:schemeClr val="tx1">
                      <a:alpha val="43000"/>
                    </a:schemeClr>
                  </a:outerShdw>
                </a:effectLst>
              </a:defRPr>
            </a:lvl1pPr>
          </a:lstStyle>
          <a:p>
            <a:r>
              <a:rPr lang="en-US" dirty="0"/>
              <a:t>Presentation Title</a:t>
            </a:r>
          </a:p>
        </p:txBody>
      </p:sp>
      <p:sp>
        <p:nvSpPr>
          <p:cNvPr id="30" name="Date Placeholder 3">
            <a:extLst>
              <a:ext uri="{FF2B5EF4-FFF2-40B4-BE49-F238E27FC236}">
                <a16:creationId xmlns:a16="http://schemas.microsoft.com/office/drawing/2014/main" id="{9F682261-0FB4-4600-86B5-DDF27881F743}"/>
              </a:ext>
            </a:extLst>
          </p:cNvPr>
          <p:cNvSpPr>
            <a:spLocks noGrp="1"/>
          </p:cNvSpPr>
          <p:nvPr>
            <p:ph type="dt" sz="half" idx="10"/>
          </p:nvPr>
        </p:nvSpPr>
        <p:spPr>
          <a:xfrm>
            <a:off x="5205303" y="6309360"/>
            <a:ext cx="3411973" cy="457200"/>
          </a:xfrm>
        </p:spPr>
        <p:txBody>
          <a:bodyPr/>
          <a:lstStyle>
            <a:lvl1pPr>
              <a:defRPr>
                <a:effectLst/>
              </a:defRPr>
            </a:lvl1pPr>
          </a:lstStyle>
          <a:p>
            <a:fld id="{07B0C15C-146D-42C9-B24A-389A27E5FC3F}" type="datetime1">
              <a:rPr lang="en-US" smtClean="0">
                <a:solidFill>
                  <a:schemeClr val="tx2"/>
                </a:solidFill>
              </a:rPr>
              <a:pPr/>
              <a:t>3/11/2024</a:t>
            </a:fld>
            <a:endParaRPr lang="en-US" dirty="0"/>
          </a:p>
        </p:txBody>
      </p:sp>
      <p:sp>
        <p:nvSpPr>
          <p:cNvPr id="32" name="Slide Number Placeholder 5">
            <a:extLst>
              <a:ext uri="{FF2B5EF4-FFF2-40B4-BE49-F238E27FC236}">
                <a16:creationId xmlns:a16="http://schemas.microsoft.com/office/drawing/2014/main" id="{632EB37A-06D5-4BC7-BC11-75B1719B0EA4}"/>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t>‹#›</a:t>
            </a:fld>
            <a:endParaRPr lang="en-US" dirty="0"/>
          </a:p>
        </p:txBody>
      </p:sp>
    </p:spTree>
    <p:extLst>
      <p:ext uri="{BB962C8B-B14F-4D97-AF65-F5344CB8AC3E}">
        <p14:creationId xmlns:p14="http://schemas.microsoft.com/office/powerpoint/2010/main" val="2348522935"/>
      </p:ext>
    </p:extLst>
  </p:cSld>
  <p:clrMapOvr>
    <a:masterClrMapping/>
  </p:clrMapOvr>
  <p:hf hdr="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E7E77A60-3019-43AE-AA38-E130C04CFD8D}"/>
              </a:ext>
            </a:extLst>
          </p:cNvPr>
          <p:cNvSpPr/>
          <p:nvPr userDrawn="1"/>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3FDBF0FB-88D2-4271-BFAF-D129CF8C2F68}"/>
              </a:ext>
            </a:extLst>
          </p:cNvPr>
          <p:cNvSpPr/>
          <p:nvPr userDrawn="1"/>
        </p:nvSpPr>
        <p:spPr>
          <a:xfrm>
            <a:off x="7547855" y="-4078"/>
            <a:ext cx="4641096" cy="105654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862B807B-6DFA-471C-B675-016416207F0E}"/>
              </a:ext>
            </a:extLst>
          </p:cNvPr>
          <p:cNvSpPr/>
          <p:nvPr userDrawn="1"/>
        </p:nvSpPr>
        <p:spPr>
          <a:xfrm>
            <a:off x="1525" y="1031500"/>
            <a:ext cx="1218895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0555D4C0-9882-489D-AD77-A9F38B3784A6}"/>
              </a:ext>
            </a:extLst>
          </p:cNvPr>
          <p:cNvSpPr/>
          <p:nvPr userDrawn="1"/>
        </p:nvSpPr>
        <p:spPr>
          <a:xfrm>
            <a:off x="7585468" y="1095508"/>
            <a:ext cx="4603482" cy="5016893"/>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Title 1">
            <a:extLst>
              <a:ext uri="{FF2B5EF4-FFF2-40B4-BE49-F238E27FC236}">
                <a16:creationId xmlns:a16="http://schemas.microsoft.com/office/drawing/2014/main" id="{63F61843-5C9C-49E0-8A90-64085BC79F79}"/>
              </a:ext>
            </a:extLst>
          </p:cNvPr>
          <p:cNvSpPr>
            <a:spLocks noGrp="1"/>
          </p:cNvSpPr>
          <p:nvPr>
            <p:ph type="ctrTitle" hasCustomPrompt="1"/>
          </p:nvPr>
        </p:nvSpPr>
        <p:spPr>
          <a:xfrm>
            <a:off x="7973503" y="1709530"/>
            <a:ext cx="3754671" cy="2528515"/>
          </a:xfrm>
        </p:spPr>
        <p:txBody>
          <a:bodyPr anchor="b"/>
          <a:lstStyle>
            <a:lvl1pPr>
              <a:lnSpc>
                <a:spcPct val="100000"/>
              </a:lnSpc>
              <a:defRPr/>
            </a:lvl1pPr>
          </a:lstStyle>
          <a:p>
            <a:r>
              <a:rPr lang="en-US" sz="3600" b="1" cap="none" dirty="0">
                <a:solidFill>
                  <a:schemeClr val="tx2"/>
                </a:solidFill>
              </a:rPr>
              <a:t>Click to add title</a:t>
            </a:r>
          </a:p>
        </p:txBody>
      </p:sp>
      <p:sp>
        <p:nvSpPr>
          <p:cNvPr id="30" name="Subtitle 2">
            <a:extLst>
              <a:ext uri="{FF2B5EF4-FFF2-40B4-BE49-F238E27FC236}">
                <a16:creationId xmlns:a16="http://schemas.microsoft.com/office/drawing/2014/main" id="{15C8BDC7-F09C-40A3-B14E-9A49781EE6CE}"/>
              </a:ext>
            </a:extLst>
          </p:cNvPr>
          <p:cNvSpPr>
            <a:spLocks noGrp="1"/>
          </p:cNvSpPr>
          <p:nvPr>
            <p:ph type="subTitle" idx="1" hasCustomPrompt="1"/>
          </p:nvPr>
        </p:nvSpPr>
        <p:spPr>
          <a:xfrm>
            <a:off x="7976914" y="4238046"/>
            <a:ext cx="3806919" cy="1741404"/>
          </a:xfrm>
        </p:spPr>
        <p:txBody>
          <a:bodyPr anchor="t">
            <a:normAutofit/>
          </a:bodyPr>
          <a:lstStyle>
            <a:lvl1pPr>
              <a:defRPr sz="1600" b="0"/>
            </a:lvl1pPr>
          </a:lstStyle>
          <a:p>
            <a:r>
              <a:rPr lang="en-US" sz="2000" dirty="0">
                <a:solidFill>
                  <a:schemeClr val="tx2"/>
                </a:solidFill>
              </a:rPr>
              <a:t>Click to add subtitle</a:t>
            </a:r>
          </a:p>
        </p:txBody>
      </p:sp>
      <p:sp>
        <p:nvSpPr>
          <p:cNvPr id="32" name="Rectangle 31">
            <a:extLst>
              <a:ext uri="{FF2B5EF4-FFF2-40B4-BE49-F238E27FC236}">
                <a16:creationId xmlns:a16="http://schemas.microsoft.com/office/drawing/2014/main" id="{247A5DB4-1ED7-4630-89AF-F1802E44EF89}"/>
              </a:ext>
            </a:extLst>
          </p:cNvPr>
          <p:cNvSpPr/>
          <p:nvPr userDrawn="1"/>
        </p:nvSpPr>
        <p:spPr>
          <a:xfrm>
            <a:off x="0" y="6144405"/>
            <a:ext cx="7534656" cy="71359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a:extLst>
              <a:ext uri="{FF2B5EF4-FFF2-40B4-BE49-F238E27FC236}">
                <a16:creationId xmlns:a16="http://schemas.microsoft.com/office/drawing/2014/main" id="{6E5D4012-4107-490F-A369-EA7063242A98}"/>
              </a:ext>
            </a:extLst>
          </p:cNvPr>
          <p:cNvSpPr/>
          <p:nvPr userDrawn="1"/>
        </p:nvSpPr>
        <p:spPr>
          <a:xfrm>
            <a:off x="7585468" y="6167615"/>
            <a:ext cx="4603482" cy="690385"/>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795C79E2-9EA5-4713-B4AF-0E4572CFFA2F}"/>
              </a:ext>
            </a:extLst>
          </p:cNvPr>
          <p:cNvSpPr/>
          <p:nvPr userDrawn="1"/>
        </p:nvSpPr>
        <p:spPr>
          <a:xfrm>
            <a:off x="1525" y="6112401"/>
            <a:ext cx="1218895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a:extLst>
              <a:ext uri="{FF2B5EF4-FFF2-40B4-BE49-F238E27FC236}">
                <a16:creationId xmlns:a16="http://schemas.microsoft.com/office/drawing/2014/main" id="{274C09E2-06F0-4230-8DAD-A0DBF01F8603}"/>
              </a:ext>
            </a:extLst>
          </p:cNvPr>
          <p:cNvSpPr/>
          <p:nvPr userDrawn="1"/>
        </p:nvSpPr>
        <p:spPr>
          <a:xfrm>
            <a:off x="7521459" y="0"/>
            <a:ext cx="6400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Picture Placeholder 38">
            <a:extLst>
              <a:ext uri="{FF2B5EF4-FFF2-40B4-BE49-F238E27FC236}">
                <a16:creationId xmlns:a16="http://schemas.microsoft.com/office/drawing/2014/main" id="{AB2070F4-085F-4F8D-A1E8-A58E5F8F0687}"/>
              </a:ext>
            </a:extLst>
          </p:cNvPr>
          <p:cNvSpPr>
            <a:spLocks noGrp="1"/>
          </p:cNvSpPr>
          <p:nvPr>
            <p:ph type="pic" sz="quarter" idx="13" hasCustomPrompt="1"/>
          </p:nvPr>
        </p:nvSpPr>
        <p:spPr>
          <a:xfrm>
            <a:off x="1" y="1095509"/>
            <a:ext cx="7519932" cy="5016892"/>
          </a:xfrm>
        </p:spPr>
        <p:txBody>
          <a:bodyPr anchor="t"/>
          <a:lstStyle>
            <a:lvl1pPr algn="ctr">
              <a:defRPr/>
            </a:lvl1pPr>
          </a:lstStyle>
          <a:p>
            <a:r>
              <a:rPr lang="en-US" dirty="0"/>
              <a:t>Click to add photo</a:t>
            </a:r>
          </a:p>
        </p:txBody>
      </p:sp>
    </p:spTree>
    <p:extLst>
      <p:ext uri="{BB962C8B-B14F-4D97-AF65-F5344CB8AC3E}">
        <p14:creationId xmlns:p14="http://schemas.microsoft.com/office/powerpoint/2010/main" val="3640490536"/>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EDEBA854-A26D-41C5-9D40-DF6B49ACB136}"/>
              </a:ext>
            </a:extLst>
          </p:cNvPr>
          <p:cNvSpPr/>
          <p:nvPr userDrawn="1"/>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0995BFA7-EB65-4E20-A693-324FEF74D3AE}"/>
              </a:ext>
            </a:extLst>
          </p:cNvPr>
          <p:cNvSpPr/>
          <p:nvPr userDrawn="1"/>
        </p:nvSpPr>
        <p:spPr>
          <a:xfrm>
            <a:off x="1038768" y="2130218"/>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6A9E9218-0397-4231-81F4-03972AB6A3DD}"/>
              </a:ext>
            </a:extLst>
          </p:cNvPr>
          <p:cNvSpPr/>
          <p:nvPr userDrawn="1"/>
        </p:nvSpPr>
        <p:spPr>
          <a:xfrm>
            <a:off x="0" y="896641"/>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itle 1">
            <a:extLst>
              <a:ext uri="{FF2B5EF4-FFF2-40B4-BE49-F238E27FC236}">
                <a16:creationId xmlns:a16="http://schemas.microsoft.com/office/drawing/2014/main" id="{81905177-1789-44BB-950A-7018653E6466}"/>
              </a:ext>
            </a:extLst>
          </p:cNvPr>
          <p:cNvSpPr>
            <a:spLocks noGrp="1"/>
          </p:cNvSpPr>
          <p:nvPr>
            <p:ph type="title" hasCustomPrompt="1"/>
          </p:nvPr>
        </p:nvSpPr>
        <p:spPr>
          <a:xfrm>
            <a:off x="1535371" y="1044054"/>
            <a:ext cx="10013709" cy="1030360"/>
          </a:xfrm>
        </p:spPr>
        <p:txBody>
          <a:bodyPr/>
          <a:lstStyle>
            <a:lvl1pPr>
              <a:defRPr>
                <a:solidFill>
                  <a:schemeClr val="bg1"/>
                </a:solidFill>
              </a:defRPr>
            </a:lvl1pPr>
          </a:lstStyle>
          <a:p>
            <a:r>
              <a:rPr lang="en-US" dirty="0">
                <a:solidFill>
                  <a:schemeClr val="bg1"/>
                </a:solidFill>
              </a:rPr>
              <a:t>Click to add title</a:t>
            </a:r>
          </a:p>
        </p:txBody>
      </p:sp>
      <p:sp>
        <p:nvSpPr>
          <p:cNvPr id="16" name="Rectangle 15">
            <a:extLst>
              <a:ext uri="{FF2B5EF4-FFF2-40B4-BE49-F238E27FC236}">
                <a16:creationId xmlns:a16="http://schemas.microsoft.com/office/drawing/2014/main" id="{AF2F4B8C-C655-4441-A7FF-616EF634E6E1}"/>
              </a:ext>
            </a:extLst>
          </p:cNvPr>
          <p:cNvSpPr/>
          <p:nvPr userDrawn="1"/>
        </p:nvSpPr>
        <p:spPr>
          <a:xfrm>
            <a:off x="-1" y="962423"/>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F89301A4-3CA9-4D0E-944E-1BE5921FA0B3}"/>
              </a:ext>
            </a:extLst>
          </p:cNvPr>
          <p:cNvSpPr/>
          <p:nvPr userDrawn="1"/>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Footer Placeholder 4">
            <a:extLst>
              <a:ext uri="{FF2B5EF4-FFF2-40B4-BE49-F238E27FC236}">
                <a16:creationId xmlns:a16="http://schemas.microsoft.com/office/drawing/2014/main" id="{A9C29C55-D1EC-4DD4-BA5B-11E4AB1578D7}"/>
              </a:ext>
            </a:extLst>
          </p:cNvPr>
          <p:cNvSpPr>
            <a:spLocks noGrp="1"/>
          </p:cNvSpPr>
          <p:nvPr>
            <p:ph type="ftr" sz="quarter" idx="11"/>
          </p:nvPr>
        </p:nvSpPr>
        <p:spPr>
          <a:xfrm>
            <a:off x="1535371" y="6309360"/>
            <a:ext cx="5732061" cy="457200"/>
          </a:xfrm>
        </p:spPr>
        <p:txBody>
          <a:bodyPr/>
          <a:lstStyle/>
          <a:p>
            <a:r>
              <a:rPr lang="en-US" dirty="0"/>
              <a:t>Presentation Title</a:t>
            </a:r>
          </a:p>
        </p:txBody>
      </p:sp>
      <p:sp>
        <p:nvSpPr>
          <p:cNvPr id="20" name="Date Placeholder 3">
            <a:extLst>
              <a:ext uri="{FF2B5EF4-FFF2-40B4-BE49-F238E27FC236}">
                <a16:creationId xmlns:a16="http://schemas.microsoft.com/office/drawing/2014/main" id="{C31C8C6B-3212-41F0-A8A1-4A6A700AFB9D}"/>
              </a:ext>
            </a:extLst>
          </p:cNvPr>
          <p:cNvSpPr>
            <a:spLocks noGrp="1"/>
          </p:cNvSpPr>
          <p:nvPr>
            <p:ph type="dt" sz="half" idx="10"/>
          </p:nvPr>
        </p:nvSpPr>
        <p:spPr>
          <a:xfrm>
            <a:off x="8202168" y="6309360"/>
            <a:ext cx="2148840" cy="457200"/>
          </a:xfrm>
        </p:spPr>
        <p:txBody>
          <a:bodyPr/>
          <a:lstStyle/>
          <a:p>
            <a:fld id="{DDA8E063-DAA4-4787-8AA1-15BBB2D38CED}" type="datetime1">
              <a:rPr lang="en-US" smtClean="0"/>
              <a:t>3/11/2024</a:t>
            </a:fld>
            <a:endParaRPr lang="en-US" dirty="0"/>
          </a:p>
        </p:txBody>
      </p:sp>
      <p:sp>
        <p:nvSpPr>
          <p:cNvPr id="21" name="Slide Number Placeholder 5">
            <a:extLst>
              <a:ext uri="{FF2B5EF4-FFF2-40B4-BE49-F238E27FC236}">
                <a16:creationId xmlns:a16="http://schemas.microsoft.com/office/drawing/2014/main" id="{67357410-255F-470C-AD92-44B15997A771}"/>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t>‹#›</a:t>
            </a:fld>
            <a:endParaRPr lang="en-US" dirty="0"/>
          </a:p>
        </p:txBody>
      </p:sp>
    </p:spTree>
    <p:extLst>
      <p:ext uri="{BB962C8B-B14F-4D97-AF65-F5344CB8AC3E}">
        <p14:creationId xmlns:p14="http://schemas.microsoft.com/office/powerpoint/2010/main" val="260435124"/>
      </p:ext>
    </p:extLst>
  </p:cSld>
  <p:clrMapOvr>
    <a:masterClrMapping/>
  </p:clrMapOvr>
  <p:hf hdr="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useBgFill="1">
        <p:nvSpPr>
          <p:cNvPr id="6" name="Rectangle 5">
            <a:extLst>
              <a:ext uri="{FF2B5EF4-FFF2-40B4-BE49-F238E27FC236}">
                <a16:creationId xmlns:a16="http://schemas.microsoft.com/office/drawing/2014/main" id="{2DF88512-9E62-4695-B350-39488566A1F7}"/>
              </a:ext>
            </a:extLst>
          </p:cNvPr>
          <p:cNvSpPr/>
          <p:nvPr userDrawn="1"/>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18CD596D-95F4-4C5C-A0E7-86D747FE70BE}"/>
              </a:ext>
            </a:extLst>
          </p:cNvPr>
          <p:cNvSpPr/>
          <p:nvPr userDrawn="1"/>
        </p:nvSpPr>
        <p:spPr>
          <a:xfrm>
            <a:off x="1038768" y="2130218"/>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67553E9F-DCBF-4BEE-A261-5AA97361A0E0}"/>
              </a:ext>
            </a:extLst>
          </p:cNvPr>
          <p:cNvSpPr/>
          <p:nvPr userDrawn="1"/>
        </p:nvSpPr>
        <p:spPr>
          <a:xfrm>
            <a:off x="0" y="896641"/>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itle 1">
            <a:extLst>
              <a:ext uri="{FF2B5EF4-FFF2-40B4-BE49-F238E27FC236}">
                <a16:creationId xmlns:a16="http://schemas.microsoft.com/office/drawing/2014/main" id="{949B0EB0-AEBA-44ED-BC77-4188C7486144}"/>
              </a:ext>
            </a:extLst>
          </p:cNvPr>
          <p:cNvSpPr>
            <a:spLocks noGrp="1"/>
          </p:cNvSpPr>
          <p:nvPr>
            <p:ph type="title" hasCustomPrompt="1"/>
          </p:nvPr>
        </p:nvSpPr>
        <p:spPr>
          <a:xfrm>
            <a:off x="1535371" y="1044054"/>
            <a:ext cx="10013709" cy="1030360"/>
          </a:xfrm>
        </p:spPr>
        <p:txBody>
          <a:bodyPr/>
          <a:lstStyle>
            <a:lvl1pPr>
              <a:defRPr>
                <a:solidFill>
                  <a:schemeClr val="bg1"/>
                </a:solidFill>
              </a:defRPr>
            </a:lvl1pPr>
          </a:lstStyle>
          <a:p>
            <a:r>
              <a:rPr lang="en-US" dirty="0">
                <a:solidFill>
                  <a:schemeClr val="bg1"/>
                </a:solidFill>
              </a:rPr>
              <a:t>Click to add title</a:t>
            </a:r>
          </a:p>
        </p:txBody>
      </p:sp>
      <p:sp>
        <p:nvSpPr>
          <p:cNvPr id="10" name="Rectangle 9">
            <a:extLst>
              <a:ext uri="{FF2B5EF4-FFF2-40B4-BE49-F238E27FC236}">
                <a16:creationId xmlns:a16="http://schemas.microsoft.com/office/drawing/2014/main" id="{7278DD10-67BC-4E87-A788-A45C6093F5F8}"/>
              </a:ext>
            </a:extLst>
          </p:cNvPr>
          <p:cNvSpPr/>
          <p:nvPr userDrawn="1"/>
        </p:nvSpPr>
        <p:spPr>
          <a:xfrm>
            <a:off x="-1" y="962423"/>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916769F5-486B-4B48-A543-2C70359DF66E}"/>
              </a:ext>
            </a:extLst>
          </p:cNvPr>
          <p:cNvSpPr/>
          <p:nvPr userDrawn="1"/>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ooter Placeholder 4">
            <a:extLst>
              <a:ext uri="{FF2B5EF4-FFF2-40B4-BE49-F238E27FC236}">
                <a16:creationId xmlns:a16="http://schemas.microsoft.com/office/drawing/2014/main" id="{B47BB165-F380-48C4-B95B-C09C91893B2D}"/>
              </a:ext>
            </a:extLst>
          </p:cNvPr>
          <p:cNvSpPr>
            <a:spLocks noGrp="1"/>
          </p:cNvSpPr>
          <p:nvPr>
            <p:ph type="ftr" sz="quarter" idx="11"/>
          </p:nvPr>
        </p:nvSpPr>
        <p:spPr>
          <a:xfrm>
            <a:off x="1535371" y="6309360"/>
            <a:ext cx="5732061" cy="457200"/>
          </a:xfrm>
        </p:spPr>
        <p:txBody>
          <a:bodyPr/>
          <a:lstStyle/>
          <a:p>
            <a:r>
              <a:rPr lang="en-US" dirty="0"/>
              <a:t>Presentation Title</a:t>
            </a:r>
          </a:p>
        </p:txBody>
      </p:sp>
      <p:sp>
        <p:nvSpPr>
          <p:cNvPr id="13" name="Date Placeholder 3">
            <a:extLst>
              <a:ext uri="{FF2B5EF4-FFF2-40B4-BE49-F238E27FC236}">
                <a16:creationId xmlns:a16="http://schemas.microsoft.com/office/drawing/2014/main" id="{49ADD171-0134-4347-A2D8-0B9D7634F1B2}"/>
              </a:ext>
            </a:extLst>
          </p:cNvPr>
          <p:cNvSpPr>
            <a:spLocks noGrp="1"/>
          </p:cNvSpPr>
          <p:nvPr>
            <p:ph type="dt" sz="half" idx="10"/>
          </p:nvPr>
        </p:nvSpPr>
        <p:spPr>
          <a:xfrm>
            <a:off x="8202168" y="6309360"/>
            <a:ext cx="2148840" cy="457200"/>
          </a:xfrm>
        </p:spPr>
        <p:txBody>
          <a:bodyPr/>
          <a:lstStyle/>
          <a:p>
            <a:fld id="{DDA8E063-DAA4-4787-8AA1-15BBB2D38CED}" type="datetime1">
              <a:rPr lang="en-US" smtClean="0"/>
              <a:t>3/11/2024</a:t>
            </a:fld>
            <a:endParaRPr lang="en-US" dirty="0"/>
          </a:p>
        </p:txBody>
      </p:sp>
      <p:sp>
        <p:nvSpPr>
          <p:cNvPr id="14" name="Slide Number Placeholder 5">
            <a:extLst>
              <a:ext uri="{FF2B5EF4-FFF2-40B4-BE49-F238E27FC236}">
                <a16:creationId xmlns:a16="http://schemas.microsoft.com/office/drawing/2014/main" id="{F0805E9B-6657-4167-BD79-CAC59C0D841D}"/>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t>‹#›</a:t>
            </a:fld>
            <a:endParaRPr lang="en-US" dirty="0"/>
          </a:p>
        </p:txBody>
      </p:sp>
    </p:spTree>
    <p:extLst>
      <p:ext uri="{BB962C8B-B14F-4D97-AF65-F5344CB8AC3E}">
        <p14:creationId xmlns:p14="http://schemas.microsoft.com/office/powerpoint/2010/main" val="36845614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Quote">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A8A107B-E23F-4793-95B4-335240DB97AF}"/>
              </a:ext>
              <a:ext uri="{C183D7F6-B498-43B3-948B-1728B52AA6E4}">
                <adec:decorative xmlns:adec="http://schemas.microsoft.com/office/drawing/2017/decorative" val="1"/>
              </a:ext>
            </a:extLst>
          </p:cNvPr>
          <p:cNvSpPr/>
          <p:nvPr userDrawn="1"/>
        </p:nvSpPr>
        <p:spPr>
          <a:xfrm>
            <a:off x="4551118" y="0"/>
            <a:ext cx="6400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icture Placeholder 8">
            <a:extLst>
              <a:ext uri="{FF2B5EF4-FFF2-40B4-BE49-F238E27FC236}">
                <a16:creationId xmlns:a16="http://schemas.microsoft.com/office/drawing/2014/main" id="{B7568F3C-8CA8-489A-9870-E2C458355CCA}"/>
              </a:ext>
            </a:extLst>
          </p:cNvPr>
          <p:cNvSpPr>
            <a:spLocks noGrp="1"/>
          </p:cNvSpPr>
          <p:nvPr>
            <p:ph type="pic" sz="quarter" idx="13" hasCustomPrompt="1"/>
          </p:nvPr>
        </p:nvSpPr>
        <p:spPr>
          <a:xfrm>
            <a:off x="0" y="0"/>
            <a:ext cx="12192000" cy="6858000"/>
          </a:xfrm>
          <a:custGeom>
            <a:avLst/>
            <a:gdLst>
              <a:gd name="connsiteX0" fmla="*/ 4615126 w 12192000"/>
              <a:gd name="connsiteY0" fmla="*/ 0 h 6858000"/>
              <a:gd name="connsiteX1" fmla="*/ 12192000 w 12192000"/>
              <a:gd name="connsiteY1" fmla="*/ 0 h 6858000"/>
              <a:gd name="connsiteX2" fmla="*/ 12192000 w 12192000"/>
              <a:gd name="connsiteY2" fmla="*/ 6858000 h 6858000"/>
              <a:gd name="connsiteX3" fmla="*/ 4615126 w 12192000"/>
              <a:gd name="connsiteY3" fmla="*/ 6858000 h 6858000"/>
              <a:gd name="connsiteX4" fmla="*/ 0 w 12192000"/>
              <a:gd name="connsiteY4" fmla="*/ 0 h 6858000"/>
              <a:gd name="connsiteX5" fmla="*/ 4551118 w 12192000"/>
              <a:gd name="connsiteY5" fmla="*/ 0 h 6858000"/>
              <a:gd name="connsiteX6" fmla="*/ 4551118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4615126" y="0"/>
                </a:moveTo>
                <a:lnTo>
                  <a:pt x="12192000" y="0"/>
                </a:lnTo>
                <a:lnTo>
                  <a:pt x="12192000" y="6858000"/>
                </a:lnTo>
                <a:lnTo>
                  <a:pt x="4615126" y="6858000"/>
                </a:lnTo>
                <a:close/>
                <a:moveTo>
                  <a:pt x="0" y="0"/>
                </a:moveTo>
                <a:lnTo>
                  <a:pt x="4551118" y="0"/>
                </a:lnTo>
                <a:lnTo>
                  <a:pt x="4551118" y="6858000"/>
                </a:lnTo>
                <a:lnTo>
                  <a:pt x="0" y="6858000"/>
                </a:lnTo>
                <a:close/>
              </a:path>
            </a:pathLst>
          </a:custGeom>
        </p:spPr>
        <p:txBody>
          <a:bodyPr wrap="square" anchor="t">
            <a:noAutofit/>
          </a:bodyPr>
          <a:lstStyle>
            <a:lvl1pPr algn="ctr">
              <a:defRPr/>
            </a:lvl1pPr>
          </a:lstStyle>
          <a:p>
            <a:r>
              <a:rPr lang="en-US" dirty="0"/>
              <a:t>Click to add photo</a:t>
            </a:r>
          </a:p>
        </p:txBody>
      </p:sp>
      <p:sp>
        <p:nvSpPr>
          <p:cNvPr id="2" name="Title 1">
            <a:extLst>
              <a:ext uri="{FF2B5EF4-FFF2-40B4-BE49-F238E27FC236}">
                <a16:creationId xmlns:a16="http://schemas.microsoft.com/office/drawing/2014/main" id="{CE2C14E8-F37D-4BEA-9D62-5E707EDF0D44}"/>
              </a:ext>
            </a:extLst>
          </p:cNvPr>
          <p:cNvSpPr>
            <a:spLocks noGrp="1"/>
          </p:cNvSpPr>
          <p:nvPr>
            <p:ph type="title" hasCustomPrompt="1"/>
          </p:nvPr>
        </p:nvSpPr>
        <p:spPr>
          <a:xfrm>
            <a:off x="-1725" y="1095508"/>
            <a:ext cx="4606535" cy="3936931"/>
          </a:xfrm>
          <a:solidFill>
            <a:schemeClr val="tx2"/>
          </a:solidFill>
        </p:spPr>
        <p:txBody>
          <a:bodyPr rIns="365760" anchor="b"/>
          <a:lstStyle>
            <a:lvl1pPr marL="365760">
              <a:lnSpc>
                <a:spcPct val="100000"/>
              </a:lnSpc>
              <a:spcBef>
                <a:spcPts val="1000"/>
              </a:spcBef>
              <a:defRPr sz="3600">
                <a:solidFill>
                  <a:schemeClr val="bg1"/>
                </a:solidFill>
              </a:defRPr>
            </a:lvl1pPr>
          </a:lstStyle>
          <a:p>
            <a:r>
              <a:rPr lang="en-US" dirty="0"/>
              <a:t>CLICK TO EDIT MASTER TITLE STYLE</a:t>
            </a:r>
          </a:p>
        </p:txBody>
      </p:sp>
      <p:sp>
        <p:nvSpPr>
          <p:cNvPr id="5" name="Text Placeholder 4">
            <a:extLst>
              <a:ext uri="{FF2B5EF4-FFF2-40B4-BE49-F238E27FC236}">
                <a16:creationId xmlns:a16="http://schemas.microsoft.com/office/drawing/2014/main" id="{D1784D33-9C88-49E6-8F90-05148C5496F5}"/>
              </a:ext>
            </a:extLst>
          </p:cNvPr>
          <p:cNvSpPr>
            <a:spLocks noGrp="1"/>
          </p:cNvSpPr>
          <p:nvPr>
            <p:ph type="body" sz="quarter" idx="14"/>
          </p:nvPr>
        </p:nvSpPr>
        <p:spPr>
          <a:xfrm>
            <a:off x="-1726" y="5032439"/>
            <a:ext cx="4606535" cy="1079962"/>
          </a:xfrm>
          <a:solidFill>
            <a:schemeClr val="tx2"/>
          </a:solidFill>
        </p:spPr>
        <p:txBody>
          <a:bodyPr anchor="ctr"/>
          <a:lstStyle>
            <a:lvl1pPr marL="365760">
              <a:spcBef>
                <a:spcPts val="1000"/>
              </a:spcBef>
              <a:defRPr sz="18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p:txBody>
      </p:sp>
      <p:sp>
        <p:nvSpPr>
          <p:cNvPr id="24" name="Footer Placeholder 4">
            <a:extLst>
              <a:ext uri="{FF2B5EF4-FFF2-40B4-BE49-F238E27FC236}">
                <a16:creationId xmlns:a16="http://schemas.microsoft.com/office/drawing/2014/main" id="{5CD820E0-0083-439B-A9DE-C3DEA1DEA851}"/>
              </a:ext>
            </a:extLst>
          </p:cNvPr>
          <p:cNvSpPr>
            <a:spLocks noGrp="1"/>
          </p:cNvSpPr>
          <p:nvPr>
            <p:ph type="ftr" sz="quarter" idx="11"/>
          </p:nvPr>
        </p:nvSpPr>
        <p:spPr>
          <a:xfrm>
            <a:off x="855388" y="6309360"/>
            <a:ext cx="6007691" cy="457200"/>
          </a:xfrm>
        </p:spPr>
        <p:txBody>
          <a:bodyPr/>
          <a:lstStyle>
            <a:lvl1pPr>
              <a:defRPr>
                <a:solidFill>
                  <a:schemeClr val="bg1"/>
                </a:solidFill>
                <a:effectLst>
                  <a:outerShdw blurRad="38100" dist="38100" dir="2700000" algn="tl">
                    <a:srgbClr val="000000">
                      <a:alpha val="43137"/>
                    </a:srgbClr>
                  </a:outerShdw>
                </a:effectLst>
              </a:defRPr>
            </a:lvl1pPr>
          </a:lstStyle>
          <a:p>
            <a:r>
              <a:rPr lang="en-US" dirty="0"/>
              <a:t>Presentation Title</a:t>
            </a:r>
          </a:p>
        </p:txBody>
      </p:sp>
      <p:sp>
        <p:nvSpPr>
          <p:cNvPr id="26" name="Date Placeholder 3">
            <a:extLst>
              <a:ext uri="{FF2B5EF4-FFF2-40B4-BE49-F238E27FC236}">
                <a16:creationId xmlns:a16="http://schemas.microsoft.com/office/drawing/2014/main" id="{D8A8D931-E01B-43C0-806F-2413BF5938FC}"/>
              </a:ext>
            </a:extLst>
          </p:cNvPr>
          <p:cNvSpPr>
            <a:spLocks noGrp="1"/>
          </p:cNvSpPr>
          <p:nvPr>
            <p:ph type="dt" sz="half" idx="10"/>
          </p:nvPr>
        </p:nvSpPr>
        <p:spPr>
          <a:xfrm>
            <a:off x="8197353" y="6309360"/>
            <a:ext cx="2151134" cy="457200"/>
          </a:xfrm>
        </p:spPr>
        <p:txBody>
          <a:bodyPr/>
          <a:lstStyle>
            <a:lvl1pPr>
              <a:defRPr>
                <a:solidFill>
                  <a:schemeClr val="bg1"/>
                </a:solidFill>
                <a:effectLst>
                  <a:outerShdw blurRad="38100" dist="38100" dir="2700000" algn="tl">
                    <a:srgbClr val="000000">
                      <a:alpha val="43137"/>
                    </a:srgbClr>
                  </a:outerShdw>
                </a:effectLst>
              </a:defRPr>
            </a:lvl1pPr>
          </a:lstStyle>
          <a:p>
            <a:fld id="{C150E1EA-44FA-4D89-855F-C0B34F87238D}" type="datetime1">
              <a:rPr lang="en-US" smtClean="0"/>
              <a:pPr/>
              <a:t>3/11/2024</a:t>
            </a:fld>
            <a:endParaRPr lang="en-US" dirty="0"/>
          </a:p>
        </p:txBody>
      </p:sp>
      <p:sp>
        <p:nvSpPr>
          <p:cNvPr id="27" name="Slide Number Placeholder 6">
            <a:extLst>
              <a:ext uri="{FF2B5EF4-FFF2-40B4-BE49-F238E27FC236}">
                <a16:creationId xmlns:a16="http://schemas.microsoft.com/office/drawing/2014/main" id="{0F3F4E6D-F4D2-430F-A2C3-3C037D778F4B}"/>
              </a:ext>
            </a:extLst>
          </p:cNvPr>
          <p:cNvSpPr>
            <a:spLocks noGrp="1"/>
          </p:cNvSpPr>
          <p:nvPr>
            <p:ph type="sldNum" sz="quarter" idx="12"/>
          </p:nvPr>
        </p:nvSpPr>
        <p:spPr>
          <a:xfrm>
            <a:off x="10569202" y="6309360"/>
            <a:ext cx="979879" cy="457200"/>
          </a:xfrm>
        </p:spPr>
        <p:txBody>
          <a:bodyPr/>
          <a:lstStyle>
            <a:lvl1pPr>
              <a:defRPr>
                <a:solidFill>
                  <a:schemeClr val="bg1"/>
                </a:solidFill>
                <a:effectLst>
                  <a:outerShdw blurRad="38100" dist="38100" dir="2700000" algn="tl">
                    <a:srgbClr val="000000">
                      <a:alpha val="43137"/>
                    </a:srgbClr>
                  </a:outerShdw>
                </a:effectLst>
              </a:defRPr>
            </a:lvl1p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1747931588"/>
      </p:ext>
    </p:extLst>
  </p:cSld>
  <p:clrMapOvr>
    <a:masterClrMapping/>
  </p:clrMapOvr>
  <p:hf hdr="0"/>
  <p:extLst>
    <p:ext uri="{DCECCB84-F9BA-43D5-87BE-67443E8EF086}">
      <p15:sldGuideLst xmlns:p15="http://schemas.microsoft.com/office/powerpoint/2012/main">
        <p15:guide id="1" pos="540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eam">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29F91A3C-7ABB-4E5E-B04F-29DB072AE13C}"/>
              </a:ext>
            </a:extLst>
          </p:cNvPr>
          <p:cNvSpPr/>
          <p:nvPr userDrawn="1"/>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9EB9AABE-3FBC-4E64-8672-D073D4A3F412}"/>
              </a:ext>
            </a:extLst>
          </p:cNvPr>
          <p:cNvSpPr/>
          <p:nvPr userDrawn="1"/>
        </p:nvSpPr>
        <p:spPr>
          <a:xfrm>
            <a:off x="1038768" y="-2946"/>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38FF13AE-FEBF-40A1-A799-6EB275CBBCB5}"/>
              </a:ext>
            </a:extLst>
          </p:cNvPr>
          <p:cNvSpPr/>
          <p:nvPr userDrawn="1"/>
        </p:nvSpPr>
        <p:spPr>
          <a:xfrm>
            <a:off x="0" y="4724838"/>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Title 1">
            <a:extLst>
              <a:ext uri="{FF2B5EF4-FFF2-40B4-BE49-F238E27FC236}">
                <a16:creationId xmlns:a16="http://schemas.microsoft.com/office/drawing/2014/main" id="{EACBDB11-07EC-4982-BBFA-8EECF50C7B93}"/>
              </a:ext>
            </a:extLst>
          </p:cNvPr>
          <p:cNvSpPr>
            <a:spLocks noGrp="1"/>
          </p:cNvSpPr>
          <p:nvPr>
            <p:ph type="title" hasCustomPrompt="1"/>
          </p:nvPr>
        </p:nvSpPr>
        <p:spPr>
          <a:xfrm>
            <a:off x="1535372" y="4872251"/>
            <a:ext cx="10013709" cy="1030360"/>
          </a:xfrm>
        </p:spPr>
        <p:txBody>
          <a:bodyPr/>
          <a:lstStyle>
            <a:lvl1pPr>
              <a:defRPr>
                <a:solidFill>
                  <a:schemeClr val="bg1"/>
                </a:solidFill>
              </a:defRPr>
            </a:lvl1pPr>
          </a:lstStyle>
          <a:p>
            <a:r>
              <a:rPr lang="en-US" dirty="0">
                <a:solidFill>
                  <a:schemeClr val="bg1"/>
                </a:solidFill>
              </a:rPr>
              <a:t>Click to add title</a:t>
            </a:r>
          </a:p>
        </p:txBody>
      </p:sp>
      <p:sp>
        <p:nvSpPr>
          <p:cNvPr id="30" name="Rectangle 29">
            <a:extLst>
              <a:ext uri="{FF2B5EF4-FFF2-40B4-BE49-F238E27FC236}">
                <a16:creationId xmlns:a16="http://schemas.microsoft.com/office/drawing/2014/main" id="{67B21770-EBB9-4C73-BE13-26901F3CC9FB}"/>
              </a:ext>
            </a:extLst>
          </p:cNvPr>
          <p:cNvSpPr/>
          <p:nvPr userDrawn="1"/>
        </p:nvSpPr>
        <p:spPr>
          <a:xfrm>
            <a:off x="-1" y="4790620"/>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4172AFA4-5141-4F0F-B9F6-0BE3ADBED218}"/>
              </a:ext>
            </a:extLst>
          </p:cNvPr>
          <p:cNvSpPr/>
          <p:nvPr userDrawn="1"/>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Footer Placeholder 4">
            <a:extLst>
              <a:ext uri="{FF2B5EF4-FFF2-40B4-BE49-F238E27FC236}">
                <a16:creationId xmlns:a16="http://schemas.microsoft.com/office/drawing/2014/main" id="{41DE758B-03CF-48F8-BCBE-AD97B70428DF}"/>
              </a:ext>
            </a:extLst>
          </p:cNvPr>
          <p:cNvSpPr>
            <a:spLocks noGrp="1"/>
          </p:cNvSpPr>
          <p:nvPr>
            <p:ph type="ftr" sz="quarter" idx="11"/>
          </p:nvPr>
        </p:nvSpPr>
        <p:spPr>
          <a:xfrm>
            <a:off x="1535372" y="6309360"/>
            <a:ext cx="4946592" cy="457200"/>
          </a:xfrm>
        </p:spPr>
        <p:txBody>
          <a:bodyPr/>
          <a:lstStyle/>
          <a:p>
            <a:r>
              <a:rPr lang="en-US" dirty="0"/>
              <a:t>Presentation Title</a:t>
            </a:r>
          </a:p>
        </p:txBody>
      </p:sp>
      <p:sp>
        <p:nvSpPr>
          <p:cNvPr id="34" name="Date Placeholder 3">
            <a:extLst>
              <a:ext uri="{FF2B5EF4-FFF2-40B4-BE49-F238E27FC236}">
                <a16:creationId xmlns:a16="http://schemas.microsoft.com/office/drawing/2014/main" id="{1640606E-041A-4385-96D7-3C6E775E3FA4}"/>
              </a:ext>
            </a:extLst>
          </p:cNvPr>
          <p:cNvSpPr>
            <a:spLocks noGrp="1"/>
          </p:cNvSpPr>
          <p:nvPr>
            <p:ph type="dt" sz="half" idx="10"/>
          </p:nvPr>
        </p:nvSpPr>
        <p:spPr>
          <a:xfrm>
            <a:off x="8202168" y="6309360"/>
            <a:ext cx="2148840" cy="457200"/>
          </a:xfrm>
        </p:spPr>
        <p:txBody>
          <a:bodyPr/>
          <a:lstStyle/>
          <a:p>
            <a:fld id="{CC5D4559-6AE3-461A-A02E-915BACCC2124}" type="datetime1">
              <a:rPr lang="en-US" smtClean="0"/>
              <a:t>3/11/2024</a:t>
            </a:fld>
            <a:endParaRPr lang="en-US" dirty="0"/>
          </a:p>
        </p:txBody>
      </p:sp>
      <p:sp>
        <p:nvSpPr>
          <p:cNvPr id="35" name="Slide Number Placeholder 5">
            <a:extLst>
              <a:ext uri="{FF2B5EF4-FFF2-40B4-BE49-F238E27FC236}">
                <a16:creationId xmlns:a16="http://schemas.microsoft.com/office/drawing/2014/main" id="{35844B60-1EF6-4A90-9030-B5043BCD058B}"/>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t>‹#›</a:t>
            </a:fld>
            <a:endParaRPr lang="en-US" dirty="0"/>
          </a:p>
        </p:txBody>
      </p:sp>
      <p:sp>
        <p:nvSpPr>
          <p:cNvPr id="24" name="Picture Placeholder 11">
            <a:extLst>
              <a:ext uri="{FF2B5EF4-FFF2-40B4-BE49-F238E27FC236}">
                <a16:creationId xmlns:a16="http://schemas.microsoft.com/office/drawing/2014/main" id="{F0EE079C-10D4-4C0C-8F48-80E71610057B}"/>
              </a:ext>
            </a:extLst>
          </p:cNvPr>
          <p:cNvSpPr>
            <a:spLocks noGrp="1"/>
          </p:cNvSpPr>
          <p:nvPr>
            <p:ph type="pic" sz="quarter" idx="14"/>
          </p:nvPr>
        </p:nvSpPr>
        <p:spPr>
          <a:xfrm>
            <a:off x="1791431" y="908329"/>
            <a:ext cx="2029968" cy="2029968"/>
          </a:xfrm>
          <a:prstGeom prst="rect">
            <a:avLst/>
          </a:prstGeom>
        </p:spPr>
        <p:txBody>
          <a:bodyPr/>
          <a:lstStyle>
            <a:lvl1pPr algn="ctr">
              <a:defRPr/>
            </a:lvl1pPr>
          </a:lstStyle>
          <a:p>
            <a:r>
              <a:rPr lang="en-US"/>
              <a:t>Click icon to add picture</a:t>
            </a:r>
          </a:p>
        </p:txBody>
      </p:sp>
      <p:sp>
        <p:nvSpPr>
          <p:cNvPr id="25" name="Picture Placeholder 11">
            <a:extLst>
              <a:ext uri="{FF2B5EF4-FFF2-40B4-BE49-F238E27FC236}">
                <a16:creationId xmlns:a16="http://schemas.microsoft.com/office/drawing/2014/main" id="{EF9D7489-BAB3-49B7-B83B-9F6131DC9D62}"/>
              </a:ext>
            </a:extLst>
          </p:cNvPr>
          <p:cNvSpPr>
            <a:spLocks noGrp="1"/>
          </p:cNvSpPr>
          <p:nvPr>
            <p:ph type="pic" sz="quarter" idx="15"/>
          </p:nvPr>
        </p:nvSpPr>
        <p:spPr>
          <a:xfrm>
            <a:off x="4334461" y="908329"/>
            <a:ext cx="2029968" cy="2029968"/>
          </a:xfrm>
          <a:prstGeom prst="rect">
            <a:avLst/>
          </a:prstGeom>
        </p:spPr>
        <p:txBody>
          <a:bodyPr/>
          <a:lstStyle>
            <a:lvl1pPr algn="ctr">
              <a:defRPr/>
            </a:lvl1pPr>
          </a:lstStyle>
          <a:p>
            <a:r>
              <a:rPr lang="en-US"/>
              <a:t>Click icon to add picture</a:t>
            </a:r>
            <a:endParaRPr lang="en-US" dirty="0"/>
          </a:p>
        </p:txBody>
      </p:sp>
      <p:sp>
        <p:nvSpPr>
          <p:cNvPr id="26" name="Picture Placeholder 11">
            <a:extLst>
              <a:ext uri="{FF2B5EF4-FFF2-40B4-BE49-F238E27FC236}">
                <a16:creationId xmlns:a16="http://schemas.microsoft.com/office/drawing/2014/main" id="{BC0EEF5C-B219-4286-B517-426EDF4EAF50}"/>
              </a:ext>
            </a:extLst>
          </p:cNvPr>
          <p:cNvSpPr>
            <a:spLocks noGrp="1"/>
          </p:cNvSpPr>
          <p:nvPr>
            <p:ph type="pic" sz="quarter" idx="16"/>
          </p:nvPr>
        </p:nvSpPr>
        <p:spPr>
          <a:xfrm>
            <a:off x="6877491" y="908329"/>
            <a:ext cx="2029968" cy="2029968"/>
          </a:xfrm>
          <a:prstGeom prst="rect">
            <a:avLst/>
          </a:prstGeom>
        </p:spPr>
        <p:txBody>
          <a:bodyPr/>
          <a:lstStyle>
            <a:lvl1pPr algn="ctr">
              <a:defRPr/>
            </a:lvl1pPr>
          </a:lstStyle>
          <a:p>
            <a:r>
              <a:rPr lang="en-US"/>
              <a:t>Click icon to add picture</a:t>
            </a:r>
          </a:p>
        </p:txBody>
      </p:sp>
      <p:sp>
        <p:nvSpPr>
          <p:cNvPr id="32" name="Picture Placeholder 11">
            <a:extLst>
              <a:ext uri="{FF2B5EF4-FFF2-40B4-BE49-F238E27FC236}">
                <a16:creationId xmlns:a16="http://schemas.microsoft.com/office/drawing/2014/main" id="{66462103-08B6-4C6F-88CC-03FF546261B3}"/>
              </a:ext>
            </a:extLst>
          </p:cNvPr>
          <p:cNvSpPr>
            <a:spLocks noGrp="1"/>
          </p:cNvSpPr>
          <p:nvPr>
            <p:ph type="pic" sz="quarter" idx="17"/>
          </p:nvPr>
        </p:nvSpPr>
        <p:spPr>
          <a:xfrm>
            <a:off x="9420521" y="908329"/>
            <a:ext cx="2029968" cy="2029968"/>
          </a:xfrm>
          <a:prstGeom prst="rect">
            <a:avLst/>
          </a:prstGeom>
        </p:spPr>
        <p:txBody>
          <a:bodyPr/>
          <a:lstStyle>
            <a:lvl1pPr algn="ctr">
              <a:defRPr/>
            </a:lvl1pPr>
          </a:lstStyle>
          <a:p>
            <a:r>
              <a:rPr lang="en-US"/>
              <a:t>Click icon to add picture</a:t>
            </a:r>
            <a:endParaRPr lang="en-US" dirty="0"/>
          </a:p>
        </p:txBody>
      </p:sp>
      <p:sp>
        <p:nvSpPr>
          <p:cNvPr id="36" name="Text Placeholder 20">
            <a:extLst>
              <a:ext uri="{FF2B5EF4-FFF2-40B4-BE49-F238E27FC236}">
                <a16:creationId xmlns:a16="http://schemas.microsoft.com/office/drawing/2014/main" id="{278BA700-11E2-4D8A-A0C6-7CE3C00EC78A}"/>
              </a:ext>
            </a:extLst>
          </p:cNvPr>
          <p:cNvSpPr>
            <a:spLocks noGrp="1"/>
          </p:cNvSpPr>
          <p:nvPr>
            <p:ph type="body" sz="quarter" idx="18" hasCustomPrompt="1"/>
          </p:nvPr>
        </p:nvSpPr>
        <p:spPr>
          <a:xfrm>
            <a:off x="1791431" y="3060803"/>
            <a:ext cx="2029968" cy="365125"/>
          </a:xfrm>
        </p:spPr>
        <p:txBody>
          <a:bodyPr anchor="ctr">
            <a:noAutofit/>
          </a:bodyPr>
          <a:lstStyle>
            <a:lvl1pPr marL="0" indent="0" algn="ctr">
              <a:lnSpc>
                <a:spcPct val="100000"/>
              </a:lnSpc>
              <a:spcBef>
                <a:spcPts val="0"/>
              </a:spcBef>
              <a:spcAft>
                <a:spcPts val="966"/>
              </a:spcAft>
              <a:buNone/>
              <a:defRPr lang="en-US" sz="1800" b="1" kern="1200" spc="20" dirty="0">
                <a:solidFill>
                  <a:schemeClr val="tx1"/>
                </a:solidFill>
                <a:latin typeface="+mj-lt"/>
                <a:ea typeface="+mn-ea"/>
                <a:cs typeface="+mn-cs"/>
              </a:defRPr>
            </a:lvl1pPr>
          </a:lstStyle>
          <a:p>
            <a:pPr lvl="0"/>
            <a:r>
              <a:rPr lang="en-US" dirty="0"/>
              <a:t>Name</a:t>
            </a:r>
          </a:p>
        </p:txBody>
      </p:sp>
      <p:sp>
        <p:nvSpPr>
          <p:cNvPr id="37" name="Text Placeholder 22">
            <a:extLst>
              <a:ext uri="{FF2B5EF4-FFF2-40B4-BE49-F238E27FC236}">
                <a16:creationId xmlns:a16="http://schemas.microsoft.com/office/drawing/2014/main" id="{F5914669-6EB5-485E-AB8B-3A2E4F171886}"/>
              </a:ext>
            </a:extLst>
          </p:cNvPr>
          <p:cNvSpPr>
            <a:spLocks noGrp="1"/>
          </p:cNvSpPr>
          <p:nvPr>
            <p:ph type="body" sz="quarter" idx="19" hasCustomPrompt="1"/>
          </p:nvPr>
        </p:nvSpPr>
        <p:spPr>
          <a:xfrm>
            <a:off x="1791431" y="3365169"/>
            <a:ext cx="2029968" cy="274320"/>
          </a:xfrm>
        </p:spPr>
        <p:txBody>
          <a:bodyPr anchor="ctr">
            <a:noAutofit/>
          </a:bodyPr>
          <a:lstStyle>
            <a:lvl1pPr marL="0" indent="0" algn="ctr">
              <a:lnSpc>
                <a:spcPct val="100000"/>
              </a:lnSpc>
              <a:spcBef>
                <a:spcPts val="0"/>
              </a:spcBef>
              <a:spcAft>
                <a:spcPts val="0"/>
              </a:spcAft>
              <a:buNone/>
              <a:defRPr lang="en-US" sz="1600" b="0" kern="1200" spc="20" dirty="0">
                <a:solidFill>
                  <a:schemeClr val="tx1"/>
                </a:solidFill>
                <a:latin typeface="+mn-lt"/>
                <a:ea typeface="+mn-ea"/>
                <a:cs typeface="+mn-cs"/>
              </a:defRPr>
            </a:lvl1pPr>
          </a:lstStyle>
          <a:p>
            <a:pPr lvl="0"/>
            <a:r>
              <a:rPr lang="en-US" dirty="0"/>
              <a:t>Title</a:t>
            </a:r>
          </a:p>
        </p:txBody>
      </p:sp>
      <p:sp>
        <p:nvSpPr>
          <p:cNvPr id="38" name="Text Placeholder 20">
            <a:extLst>
              <a:ext uri="{FF2B5EF4-FFF2-40B4-BE49-F238E27FC236}">
                <a16:creationId xmlns:a16="http://schemas.microsoft.com/office/drawing/2014/main" id="{59BCC58C-2434-490A-8749-D8311B9025F8}"/>
              </a:ext>
            </a:extLst>
          </p:cNvPr>
          <p:cNvSpPr>
            <a:spLocks noGrp="1"/>
          </p:cNvSpPr>
          <p:nvPr>
            <p:ph type="body" sz="quarter" idx="20" hasCustomPrompt="1"/>
          </p:nvPr>
        </p:nvSpPr>
        <p:spPr>
          <a:xfrm>
            <a:off x="4334461" y="3060803"/>
            <a:ext cx="2029968" cy="365125"/>
          </a:xfrm>
        </p:spPr>
        <p:txBody>
          <a:bodyPr anchor="ctr">
            <a:noAutofit/>
          </a:bodyPr>
          <a:lstStyle>
            <a:lvl1pPr marL="0" indent="0" algn="ctr">
              <a:lnSpc>
                <a:spcPct val="100000"/>
              </a:lnSpc>
              <a:spcBef>
                <a:spcPts val="0"/>
              </a:spcBef>
              <a:spcAft>
                <a:spcPts val="966"/>
              </a:spcAft>
              <a:buNone/>
              <a:defRPr lang="en-US" sz="1800" b="1" kern="1200" spc="20" dirty="0">
                <a:solidFill>
                  <a:schemeClr val="tx1"/>
                </a:solidFill>
                <a:latin typeface="+mj-lt"/>
                <a:ea typeface="+mn-ea"/>
                <a:cs typeface="+mn-cs"/>
              </a:defRPr>
            </a:lvl1pPr>
          </a:lstStyle>
          <a:p>
            <a:pPr lvl="0"/>
            <a:r>
              <a:rPr lang="en-US" dirty="0"/>
              <a:t>Name</a:t>
            </a:r>
          </a:p>
        </p:txBody>
      </p:sp>
      <p:sp>
        <p:nvSpPr>
          <p:cNvPr id="39" name="Text Placeholder 22">
            <a:extLst>
              <a:ext uri="{FF2B5EF4-FFF2-40B4-BE49-F238E27FC236}">
                <a16:creationId xmlns:a16="http://schemas.microsoft.com/office/drawing/2014/main" id="{8FD90DAF-BAFA-4B9E-A682-AD69AEC3ABF0}"/>
              </a:ext>
            </a:extLst>
          </p:cNvPr>
          <p:cNvSpPr>
            <a:spLocks noGrp="1"/>
          </p:cNvSpPr>
          <p:nvPr>
            <p:ph type="body" sz="quarter" idx="21" hasCustomPrompt="1"/>
          </p:nvPr>
        </p:nvSpPr>
        <p:spPr>
          <a:xfrm>
            <a:off x="4334461" y="3365169"/>
            <a:ext cx="2029968" cy="274320"/>
          </a:xfrm>
        </p:spPr>
        <p:txBody>
          <a:bodyPr anchor="ctr">
            <a:noAutofit/>
          </a:bodyPr>
          <a:lstStyle>
            <a:lvl1pPr marL="0" indent="0" algn="ctr">
              <a:lnSpc>
                <a:spcPct val="100000"/>
              </a:lnSpc>
              <a:spcBef>
                <a:spcPts val="0"/>
              </a:spcBef>
              <a:spcAft>
                <a:spcPts val="672"/>
              </a:spcAft>
              <a:buNone/>
              <a:defRPr lang="en-US" sz="1600" b="0" kern="1200" spc="20" baseline="0" dirty="0">
                <a:solidFill>
                  <a:schemeClr val="tx1"/>
                </a:solidFill>
                <a:latin typeface="+mn-lt"/>
                <a:ea typeface="+mn-ea"/>
                <a:cs typeface="+mn-cs"/>
              </a:defRPr>
            </a:lvl1pPr>
          </a:lstStyle>
          <a:p>
            <a:pPr lvl="0"/>
            <a:r>
              <a:rPr lang="en-US" dirty="0"/>
              <a:t>Title</a:t>
            </a:r>
          </a:p>
        </p:txBody>
      </p:sp>
      <p:sp>
        <p:nvSpPr>
          <p:cNvPr id="40" name="Text Placeholder 20">
            <a:extLst>
              <a:ext uri="{FF2B5EF4-FFF2-40B4-BE49-F238E27FC236}">
                <a16:creationId xmlns:a16="http://schemas.microsoft.com/office/drawing/2014/main" id="{5E3B0A9D-DD75-43E3-A689-283E65DF3F6D}"/>
              </a:ext>
            </a:extLst>
          </p:cNvPr>
          <p:cNvSpPr>
            <a:spLocks noGrp="1"/>
          </p:cNvSpPr>
          <p:nvPr>
            <p:ph type="body" sz="quarter" idx="22" hasCustomPrompt="1"/>
          </p:nvPr>
        </p:nvSpPr>
        <p:spPr>
          <a:xfrm>
            <a:off x="6877491" y="3060803"/>
            <a:ext cx="2029968" cy="365125"/>
          </a:xfrm>
        </p:spPr>
        <p:txBody>
          <a:bodyPr anchor="ctr">
            <a:noAutofit/>
          </a:bodyPr>
          <a:lstStyle>
            <a:lvl1pPr marL="0" indent="0" algn="ctr">
              <a:lnSpc>
                <a:spcPct val="100000"/>
              </a:lnSpc>
              <a:spcBef>
                <a:spcPts val="0"/>
              </a:spcBef>
              <a:spcAft>
                <a:spcPts val="966"/>
              </a:spcAft>
              <a:buNone/>
              <a:defRPr lang="en-US" sz="1800" b="1" kern="1200" spc="20" dirty="0">
                <a:solidFill>
                  <a:schemeClr val="tx1"/>
                </a:solidFill>
                <a:latin typeface="+mj-lt"/>
                <a:ea typeface="+mn-ea"/>
                <a:cs typeface="+mn-cs"/>
              </a:defRPr>
            </a:lvl1pPr>
          </a:lstStyle>
          <a:p>
            <a:pPr lvl="0"/>
            <a:r>
              <a:rPr lang="en-US" dirty="0"/>
              <a:t>Name</a:t>
            </a:r>
          </a:p>
        </p:txBody>
      </p:sp>
      <p:sp>
        <p:nvSpPr>
          <p:cNvPr id="41" name="Text Placeholder 22">
            <a:extLst>
              <a:ext uri="{FF2B5EF4-FFF2-40B4-BE49-F238E27FC236}">
                <a16:creationId xmlns:a16="http://schemas.microsoft.com/office/drawing/2014/main" id="{EA0EDFB3-D33B-471A-B50B-93FB68524152}"/>
              </a:ext>
            </a:extLst>
          </p:cNvPr>
          <p:cNvSpPr>
            <a:spLocks noGrp="1"/>
          </p:cNvSpPr>
          <p:nvPr>
            <p:ph type="body" sz="quarter" idx="23" hasCustomPrompt="1"/>
          </p:nvPr>
        </p:nvSpPr>
        <p:spPr>
          <a:xfrm>
            <a:off x="6877491" y="3365169"/>
            <a:ext cx="2029968" cy="274320"/>
          </a:xfrm>
        </p:spPr>
        <p:txBody>
          <a:bodyPr anchor="ctr">
            <a:noAutofit/>
          </a:bodyPr>
          <a:lstStyle>
            <a:lvl1pPr marL="0" indent="0" algn="ctr">
              <a:lnSpc>
                <a:spcPct val="100000"/>
              </a:lnSpc>
              <a:spcBef>
                <a:spcPts val="0"/>
              </a:spcBef>
              <a:spcAft>
                <a:spcPts val="672"/>
              </a:spcAft>
              <a:buNone/>
              <a:defRPr lang="en-US" sz="1600" b="0" kern="1200" spc="20" dirty="0">
                <a:solidFill>
                  <a:schemeClr val="tx1"/>
                </a:solidFill>
                <a:latin typeface="+mn-lt"/>
                <a:ea typeface="+mn-ea"/>
                <a:cs typeface="+mn-cs"/>
              </a:defRPr>
            </a:lvl1pPr>
          </a:lstStyle>
          <a:p>
            <a:pPr lvl="0"/>
            <a:r>
              <a:rPr lang="en-US" dirty="0"/>
              <a:t>Title</a:t>
            </a:r>
          </a:p>
        </p:txBody>
      </p:sp>
      <p:sp>
        <p:nvSpPr>
          <p:cNvPr id="42" name="Text Placeholder 20">
            <a:extLst>
              <a:ext uri="{FF2B5EF4-FFF2-40B4-BE49-F238E27FC236}">
                <a16:creationId xmlns:a16="http://schemas.microsoft.com/office/drawing/2014/main" id="{39A96C54-26D5-4B10-A345-F6C034F2E707}"/>
              </a:ext>
            </a:extLst>
          </p:cNvPr>
          <p:cNvSpPr>
            <a:spLocks noGrp="1"/>
          </p:cNvSpPr>
          <p:nvPr>
            <p:ph type="body" sz="quarter" idx="24" hasCustomPrompt="1"/>
          </p:nvPr>
        </p:nvSpPr>
        <p:spPr>
          <a:xfrm>
            <a:off x="9420521" y="3060803"/>
            <a:ext cx="2029968" cy="365125"/>
          </a:xfrm>
        </p:spPr>
        <p:txBody>
          <a:bodyPr anchor="ctr">
            <a:noAutofit/>
          </a:bodyPr>
          <a:lstStyle>
            <a:lvl1pPr marL="0" indent="0" algn="ctr">
              <a:lnSpc>
                <a:spcPct val="100000"/>
              </a:lnSpc>
              <a:spcBef>
                <a:spcPts val="0"/>
              </a:spcBef>
              <a:spcAft>
                <a:spcPts val="966"/>
              </a:spcAft>
              <a:buNone/>
              <a:defRPr lang="en-US" sz="1800" b="1" kern="1200" spc="20" dirty="0">
                <a:solidFill>
                  <a:schemeClr val="tx1"/>
                </a:solidFill>
                <a:latin typeface="+mj-lt"/>
                <a:ea typeface="+mn-ea"/>
                <a:cs typeface="+mn-cs"/>
              </a:defRPr>
            </a:lvl1pPr>
          </a:lstStyle>
          <a:p>
            <a:pPr lvl="0"/>
            <a:r>
              <a:rPr lang="en-US" dirty="0"/>
              <a:t>Name</a:t>
            </a:r>
          </a:p>
        </p:txBody>
      </p:sp>
      <p:sp>
        <p:nvSpPr>
          <p:cNvPr id="43" name="Text Placeholder 22">
            <a:extLst>
              <a:ext uri="{FF2B5EF4-FFF2-40B4-BE49-F238E27FC236}">
                <a16:creationId xmlns:a16="http://schemas.microsoft.com/office/drawing/2014/main" id="{4316B0AE-245F-4164-BF74-B514BA424CB5}"/>
              </a:ext>
            </a:extLst>
          </p:cNvPr>
          <p:cNvSpPr>
            <a:spLocks noGrp="1"/>
          </p:cNvSpPr>
          <p:nvPr>
            <p:ph type="body" sz="quarter" idx="25" hasCustomPrompt="1"/>
          </p:nvPr>
        </p:nvSpPr>
        <p:spPr>
          <a:xfrm>
            <a:off x="9420521" y="3365169"/>
            <a:ext cx="2029968" cy="274320"/>
          </a:xfrm>
        </p:spPr>
        <p:txBody>
          <a:bodyPr anchor="ctr">
            <a:noAutofit/>
          </a:bodyPr>
          <a:lstStyle>
            <a:lvl1pPr marL="0" indent="0" algn="ctr">
              <a:lnSpc>
                <a:spcPct val="100000"/>
              </a:lnSpc>
              <a:spcBef>
                <a:spcPts val="0"/>
              </a:spcBef>
              <a:spcAft>
                <a:spcPts val="672"/>
              </a:spcAft>
              <a:buNone/>
              <a:defRPr lang="en-US" sz="1600" b="0" kern="1200" spc="20" baseline="0" dirty="0">
                <a:solidFill>
                  <a:schemeClr val="tx1"/>
                </a:solidFill>
                <a:latin typeface="+mn-lt"/>
                <a:ea typeface="+mn-ea"/>
                <a:cs typeface="+mn-cs"/>
              </a:defRPr>
            </a:lvl1pPr>
          </a:lstStyle>
          <a:p>
            <a:pPr lvl="0"/>
            <a:r>
              <a:rPr lang="en-US" dirty="0"/>
              <a:t>Title</a:t>
            </a:r>
          </a:p>
        </p:txBody>
      </p:sp>
    </p:spTree>
    <p:extLst>
      <p:ext uri="{BB962C8B-B14F-4D97-AF65-F5344CB8AC3E}">
        <p14:creationId xmlns:p14="http://schemas.microsoft.com/office/powerpoint/2010/main" val="3672599757"/>
      </p:ext>
    </p:extLst>
  </p:cSld>
  <p:clrMapOvr>
    <a:masterClrMapping/>
  </p:clrMapOvr>
  <p:hf hdr="0"/>
  <p:extLst>
    <p:ext uri="{DCECCB84-F9BA-43D5-87BE-67443E8EF086}">
      <p15:sldGuideLst xmlns:p15="http://schemas.microsoft.com/office/powerpoint/2012/main">
        <p15:guide id="1" pos="540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imeline">
    <p:spTree>
      <p:nvGrpSpPr>
        <p:cNvPr id="1" name=""/>
        <p:cNvGrpSpPr/>
        <p:nvPr/>
      </p:nvGrpSpPr>
      <p:grpSpPr>
        <a:xfrm>
          <a:off x="0" y="0"/>
          <a:ext cx="0" cy="0"/>
          <a:chOff x="0" y="0"/>
          <a:chExt cx="0" cy="0"/>
        </a:xfrm>
      </p:grpSpPr>
      <p:sp useBgFill="1">
        <p:nvSpPr>
          <p:cNvPr id="2" name="Rectangle 1">
            <a:extLst>
              <a:ext uri="{FF2B5EF4-FFF2-40B4-BE49-F238E27FC236}">
                <a16:creationId xmlns:a16="http://schemas.microsoft.com/office/drawing/2014/main" id="{30FB3D5A-25E2-453F-A78E-0A20BDCE80A2}"/>
              </a:ext>
            </a:extLst>
          </p:cNvPr>
          <p:cNvSpPr/>
          <p:nvPr userDrawn="1"/>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a:extLst>
              <a:ext uri="{FF2B5EF4-FFF2-40B4-BE49-F238E27FC236}">
                <a16:creationId xmlns:a16="http://schemas.microsoft.com/office/drawing/2014/main" id="{28796342-0E80-4F8E-9563-9F5EDFC0DDF2}"/>
              </a:ext>
            </a:extLst>
          </p:cNvPr>
          <p:cNvSpPr/>
          <p:nvPr userDrawn="1"/>
        </p:nvSpPr>
        <p:spPr>
          <a:xfrm>
            <a:off x="1038768" y="-2946"/>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C39B2F5D-C3BA-453E-8F4D-97074F48C7AE}"/>
              </a:ext>
            </a:extLst>
          </p:cNvPr>
          <p:cNvSpPr/>
          <p:nvPr userDrawn="1"/>
        </p:nvSpPr>
        <p:spPr>
          <a:xfrm>
            <a:off x="0" y="4724838"/>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itle 1">
            <a:extLst>
              <a:ext uri="{FF2B5EF4-FFF2-40B4-BE49-F238E27FC236}">
                <a16:creationId xmlns:a16="http://schemas.microsoft.com/office/drawing/2014/main" id="{452D50E3-A27A-4AF6-928B-286E7BDB4BD9}"/>
              </a:ext>
            </a:extLst>
          </p:cNvPr>
          <p:cNvSpPr>
            <a:spLocks noGrp="1"/>
          </p:cNvSpPr>
          <p:nvPr>
            <p:ph type="title" hasCustomPrompt="1"/>
          </p:nvPr>
        </p:nvSpPr>
        <p:spPr>
          <a:xfrm>
            <a:off x="1535372" y="4872251"/>
            <a:ext cx="10013709" cy="1030360"/>
          </a:xfrm>
        </p:spPr>
        <p:txBody>
          <a:bodyPr/>
          <a:lstStyle>
            <a:lvl1pPr>
              <a:defRPr>
                <a:solidFill>
                  <a:schemeClr val="bg1"/>
                </a:solidFill>
              </a:defRPr>
            </a:lvl1pPr>
          </a:lstStyle>
          <a:p>
            <a:r>
              <a:rPr lang="en-US" dirty="0">
                <a:solidFill>
                  <a:schemeClr val="bg1"/>
                </a:solidFill>
              </a:rPr>
              <a:t>Click to add title</a:t>
            </a:r>
          </a:p>
        </p:txBody>
      </p:sp>
      <p:sp>
        <p:nvSpPr>
          <p:cNvPr id="6" name="Rectangle 5">
            <a:extLst>
              <a:ext uri="{FF2B5EF4-FFF2-40B4-BE49-F238E27FC236}">
                <a16:creationId xmlns:a16="http://schemas.microsoft.com/office/drawing/2014/main" id="{D874FDF0-F4BE-433D-86EE-9E1832D4388B}"/>
              </a:ext>
            </a:extLst>
          </p:cNvPr>
          <p:cNvSpPr/>
          <p:nvPr userDrawn="1"/>
        </p:nvSpPr>
        <p:spPr>
          <a:xfrm>
            <a:off x="-1" y="4790620"/>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25DFCD07-1301-45ED-B326-449ECFADE70D}"/>
              </a:ext>
            </a:extLst>
          </p:cNvPr>
          <p:cNvSpPr/>
          <p:nvPr userDrawn="1"/>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ooter Placeholder 4">
            <a:extLst>
              <a:ext uri="{FF2B5EF4-FFF2-40B4-BE49-F238E27FC236}">
                <a16:creationId xmlns:a16="http://schemas.microsoft.com/office/drawing/2014/main" id="{BD5DA270-E83F-4CC8-9DA6-27CA3AEC0745}"/>
              </a:ext>
            </a:extLst>
          </p:cNvPr>
          <p:cNvSpPr>
            <a:spLocks noGrp="1"/>
          </p:cNvSpPr>
          <p:nvPr>
            <p:ph type="ftr" sz="quarter" idx="11"/>
          </p:nvPr>
        </p:nvSpPr>
        <p:spPr>
          <a:xfrm>
            <a:off x="1535372" y="6309360"/>
            <a:ext cx="4946592" cy="457200"/>
          </a:xfrm>
        </p:spPr>
        <p:txBody>
          <a:bodyPr/>
          <a:lstStyle/>
          <a:p>
            <a:r>
              <a:rPr lang="en-US" dirty="0"/>
              <a:t>Presentation Title</a:t>
            </a:r>
          </a:p>
        </p:txBody>
      </p:sp>
      <p:sp>
        <p:nvSpPr>
          <p:cNvPr id="9" name="Date Placeholder 3">
            <a:extLst>
              <a:ext uri="{FF2B5EF4-FFF2-40B4-BE49-F238E27FC236}">
                <a16:creationId xmlns:a16="http://schemas.microsoft.com/office/drawing/2014/main" id="{57804587-2E59-4D83-B86E-83ADAE4FDC13}"/>
              </a:ext>
            </a:extLst>
          </p:cNvPr>
          <p:cNvSpPr>
            <a:spLocks noGrp="1"/>
          </p:cNvSpPr>
          <p:nvPr>
            <p:ph type="dt" sz="half" idx="10"/>
          </p:nvPr>
        </p:nvSpPr>
        <p:spPr>
          <a:xfrm>
            <a:off x="8202168" y="6309360"/>
            <a:ext cx="2148840" cy="457200"/>
          </a:xfrm>
        </p:spPr>
        <p:txBody>
          <a:bodyPr/>
          <a:lstStyle/>
          <a:p>
            <a:fld id="{CC5D4559-6AE3-461A-A02E-915BACCC2124}" type="datetime1">
              <a:rPr lang="en-US" smtClean="0"/>
              <a:t>3/11/2024</a:t>
            </a:fld>
            <a:endParaRPr lang="en-US" dirty="0"/>
          </a:p>
        </p:txBody>
      </p:sp>
      <p:sp>
        <p:nvSpPr>
          <p:cNvPr id="10" name="Slide Number Placeholder 5">
            <a:extLst>
              <a:ext uri="{FF2B5EF4-FFF2-40B4-BE49-F238E27FC236}">
                <a16:creationId xmlns:a16="http://schemas.microsoft.com/office/drawing/2014/main" id="{5339F117-3072-4F0C-8D1D-E5DC918CE4F0}"/>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t>‹#›</a:t>
            </a:fld>
            <a:endParaRPr lang="en-US" dirty="0"/>
          </a:p>
        </p:txBody>
      </p:sp>
    </p:spTree>
    <p:extLst>
      <p:ext uri="{BB962C8B-B14F-4D97-AF65-F5344CB8AC3E}">
        <p14:creationId xmlns:p14="http://schemas.microsoft.com/office/powerpoint/2010/main" val="30668932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786F82F-1B47-46ED-8EAE-53EF71E59E9A}"/>
              </a:ext>
            </a:extLst>
          </p:cNvPr>
          <p:cNvSpPr/>
          <p:nvPr/>
        </p:nvSpPr>
        <p:spPr>
          <a:xfrm>
            <a:off x="4718302" y="0"/>
            <a:ext cx="7473698"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642918" y="705113"/>
            <a:ext cx="3411973" cy="5197498"/>
          </a:xfrm>
          <a:prstGeom prst="rect">
            <a:avLst/>
          </a:prstGeom>
        </p:spPr>
        <p:txBody>
          <a:bodyPr vert="horz" lIns="109728" tIns="109728" rIns="109728" bIns="9144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376671" y="705113"/>
            <a:ext cx="6172412" cy="5197497"/>
          </a:xfrm>
          <a:prstGeom prst="rect">
            <a:avLst/>
          </a:prstGeom>
        </p:spPr>
        <p:txBody>
          <a:bodyPr vert="horz" lIns="109728" tIns="109728" rIns="109728" bIns="9144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376671" y="6309360"/>
            <a:ext cx="4549612" cy="457200"/>
          </a:xfrm>
          <a:prstGeom prst="rect">
            <a:avLst/>
          </a:prstGeom>
        </p:spPr>
        <p:txBody>
          <a:bodyPr vert="horz" lIns="109728" tIns="109728" rIns="109728" bIns="91440" rtlCol="0" anchor="ctr"/>
          <a:lstStyle>
            <a:lvl1pPr algn="l">
              <a:defRPr sz="1200" spc="150" baseline="0">
                <a:solidFill>
                  <a:schemeClr val="tx1">
                    <a:lumMod val="75000"/>
                    <a:lumOff val="25000"/>
                  </a:schemeClr>
                </a:solidFill>
                <a:latin typeface="+mj-lt"/>
              </a:defRPr>
            </a:lvl1pPr>
          </a:lstStyle>
          <a:p>
            <a:fld id="{AAE613A3-7427-4A9A-9B2A-23B005FA5F48}" type="datetime1">
              <a:rPr lang="en-US" smtClean="0"/>
              <a:t>3/11/2024</a:t>
            </a:fld>
            <a:endParaRPr lang="en-US" dirty="0"/>
          </a:p>
        </p:txBody>
      </p:sp>
      <p:sp>
        <p:nvSpPr>
          <p:cNvPr id="5" name="Footer Placeholder 4"/>
          <p:cNvSpPr>
            <a:spLocks noGrp="1"/>
          </p:cNvSpPr>
          <p:nvPr>
            <p:ph type="ftr" sz="quarter" idx="3"/>
          </p:nvPr>
        </p:nvSpPr>
        <p:spPr>
          <a:xfrm>
            <a:off x="642918" y="6309360"/>
            <a:ext cx="3411973" cy="457200"/>
          </a:xfrm>
          <a:prstGeom prst="rect">
            <a:avLst/>
          </a:prstGeom>
        </p:spPr>
        <p:txBody>
          <a:bodyPr vert="horz" lIns="109728" tIns="109728" rIns="109728" bIns="91440" rtlCol="0" anchor="ctr"/>
          <a:lstStyle>
            <a:lvl1pPr algn="l">
              <a:defRPr sz="1200" spc="150" baseline="0">
                <a:solidFill>
                  <a:schemeClr val="tx1">
                    <a:lumMod val="75000"/>
                    <a:lumOff val="25000"/>
                  </a:schemeClr>
                </a:solidFill>
                <a:latin typeface="+mj-lt"/>
              </a:defRPr>
            </a:lvl1pPr>
          </a:lstStyle>
          <a:p>
            <a:r>
              <a:rPr lang="en-US" dirty="0"/>
              <a:t>Presentation Title</a:t>
            </a:r>
          </a:p>
        </p:txBody>
      </p:sp>
      <p:sp>
        <p:nvSpPr>
          <p:cNvPr id="6" name="Slide Number Placeholder 5"/>
          <p:cNvSpPr>
            <a:spLocks noGrp="1"/>
          </p:cNvSpPr>
          <p:nvPr>
            <p:ph type="sldNum" sz="quarter" idx="4"/>
          </p:nvPr>
        </p:nvSpPr>
        <p:spPr>
          <a:xfrm>
            <a:off x="10569202" y="6309360"/>
            <a:ext cx="979879" cy="457200"/>
          </a:xfrm>
          <a:prstGeom prst="rect">
            <a:avLst/>
          </a:prstGeom>
        </p:spPr>
        <p:txBody>
          <a:bodyPr vert="horz" lIns="109728" tIns="109728" rIns="109728" bIns="91440" rtlCol="0" anchor="b"/>
          <a:lstStyle>
            <a:lvl1pPr algn="r">
              <a:defRPr sz="1600" b="1" spc="150" baseline="0">
                <a:solidFill>
                  <a:schemeClr val="tx1">
                    <a:lumMod val="75000"/>
                    <a:lumOff val="25000"/>
                  </a:schemeClr>
                </a:solidFill>
                <a:latin typeface="+mj-lt"/>
              </a:defRPr>
            </a:lvl1pPr>
          </a:lstStyle>
          <a:p>
            <a:fld id="{FAEF9944-A4F6-4C59-AEBD-678D6480B8EA}" type="slidenum">
              <a:rPr lang="en-US" smtClean="0"/>
              <a:pPr/>
              <a:t>‹#›</a:t>
            </a:fld>
            <a:endParaRPr lang="en-US" dirty="0"/>
          </a:p>
        </p:txBody>
      </p:sp>
      <p:sp>
        <p:nvSpPr>
          <p:cNvPr id="21" name="Rectangle 20">
            <a:extLst>
              <a:ext uri="{FF2B5EF4-FFF2-40B4-BE49-F238E27FC236}">
                <a16:creationId xmlns:a16="http://schemas.microsoft.com/office/drawing/2014/main" id="{EF1BAF6F-6275-4646-9C59-331B29B9550F}"/>
              </a:ext>
            </a:extLst>
          </p:cNvPr>
          <p:cNvSpPr/>
          <p:nvPr/>
        </p:nvSpPr>
        <p:spPr>
          <a:xfrm rot="5400000">
            <a:off x="1257298"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20129327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3" r:id="rId12"/>
    <p:sldLayoutId id="2147483674" r:id="rId13"/>
  </p:sldLayoutIdLst>
  <p:hf hdr="0"/>
  <p:txStyles>
    <p:titleStyle>
      <a:lvl1pPr algn="l" defTabSz="914400" rtl="0" eaLnBrk="1" latinLnBrk="0" hangingPunct="1">
        <a:lnSpc>
          <a:spcPct val="150000"/>
        </a:lnSpc>
        <a:spcBef>
          <a:spcPct val="0"/>
        </a:spcBef>
        <a:buNone/>
        <a:defRPr sz="3600" b="1" kern="1200" spc="150" baseline="0">
          <a:solidFill>
            <a:schemeClr val="tx1">
              <a:lumMod val="75000"/>
              <a:lumOff val="25000"/>
            </a:schemeClr>
          </a:solidFill>
          <a:latin typeface="+mj-lt"/>
          <a:ea typeface="+mj-ea"/>
          <a:cs typeface="+mj-cs"/>
        </a:defRPr>
      </a:lvl1pPr>
    </p:titleStyle>
    <p:bodyStyle>
      <a:lvl1pPr marL="0" indent="0" algn="l" defTabSz="914400" rtl="0" eaLnBrk="1" latinLnBrk="0" hangingPunct="1">
        <a:lnSpc>
          <a:spcPct val="140000"/>
        </a:lnSpc>
        <a:spcBef>
          <a:spcPts val="930"/>
        </a:spcBef>
        <a:buFont typeface="Corbel" panose="020B0503020204020204" pitchFamily="34" charset="0"/>
        <a:buNone/>
        <a:defRPr sz="1800" b="1" kern="1200" spc="150" baseline="0">
          <a:solidFill>
            <a:schemeClr val="tx1">
              <a:lumMod val="75000"/>
              <a:lumOff val="25000"/>
            </a:schemeClr>
          </a:solidFill>
          <a:latin typeface="+mn-lt"/>
          <a:ea typeface="+mn-ea"/>
          <a:cs typeface="+mn-cs"/>
        </a:defRPr>
      </a:lvl1pPr>
      <a:lvl2pPr marL="0" indent="0" algn="l" defTabSz="914400" rtl="0" eaLnBrk="1" latinLnBrk="0" hangingPunct="1">
        <a:lnSpc>
          <a:spcPct val="140000"/>
        </a:lnSpc>
        <a:spcBef>
          <a:spcPts val="930"/>
        </a:spcBef>
        <a:buFont typeface="Corbel" panose="020B0503020204020204" pitchFamily="34" charset="0"/>
        <a:buNone/>
        <a:defRPr sz="1600" kern="1200" spc="150" baseline="0">
          <a:solidFill>
            <a:schemeClr val="tx1">
              <a:lumMod val="75000"/>
              <a:lumOff val="25000"/>
            </a:schemeClr>
          </a:solidFill>
          <a:latin typeface="+mn-lt"/>
          <a:ea typeface="+mn-ea"/>
          <a:cs typeface="+mn-cs"/>
        </a:defRPr>
      </a:lvl2pPr>
      <a:lvl3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3pPr>
      <a:lvl4pPr marL="0" indent="-320040" algn="l" defTabSz="914400" rtl="0" eaLnBrk="1" latinLnBrk="0" hangingPunct="1">
        <a:lnSpc>
          <a:spcPct val="140000"/>
        </a:lnSpc>
        <a:spcBef>
          <a:spcPts val="930"/>
        </a:spcBef>
        <a:buFont typeface="Corbel" panose="020B0503020204020204" pitchFamily="34" charset="0"/>
        <a:buChar char="–"/>
        <a:defRPr sz="1400" kern="1200" spc="150" baseline="0">
          <a:solidFill>
            <a:schemeClr val="tx1">
              <a:lumMod val="75000"/>
              <a:lumOff val="25000"/>
            </a:schemeClr>
          </a:solidFill>
          <a:latin typeface="+mn-lt"/>
          <a:ea typeface="+mn-ea"/>
          <a:cs typeface="+mn-cs"/>
        </a:defRPr>
      </a:lvl4pPr>
      <a:lvl5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1848">
          <p15:clr>
            <a:srgbClr val="F26B43"/>
          </p15:clr>
        </p15:guide>
        <p15:guide id="2" orient="horz" pos="3960">
          <p15:clr>
            <a:srgbClr val="F26B43"/>
          </p15:clr>
        </p15:guide>
        <p15:guide id="3" orient="horz" pos="1536">
          <p15:clr>
            <a:srgbClr val="F26B43"/>
          </p15:clr>
        </p15:guide>
        <p15:guide id="4" orient="horz" pos="3840">
          <p15:clr>
            <a:srgbClr val="F26B43"/>
          </p15:clr>
        </p15:guide>
        <p15:guide id="5" pos="4416">
          <p15:clr>
            <a:srgbClr val="F26B43"/>
          </p15:clr>
        </p15:guide>
        <p15:guide id="6" pos="4800">
          <p15:clr>
            <a:srgbClr val="F26B43"/>
          </p15:clr>
        </p15:guide>
        <p15:guide id="7" orient="horz" pos="360">
          <p15:clr>
            <a:srgbClr val="F26B43"/>
          </p15:clr>
        </p15:guide>
        <p15:guide id="8" pos="7368">
          <p15:clr>
            <a:srgbClr val="F26B43"/>
          </p15:clr>
        </p15:guide>
        <p15:guide id="9" pos="2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12.xml"/><Relationship Id="rId5" Type="http://schemas.openxmlformats.org/officeDocument/2006/relationships/image" Target="../media/image7.jpeg"/><Relationship Id="rId4" Type="http://schemas.openxmlformats.org/officeDocument/2006/relationships/image" Target="../media/image6.jpeg"/></Relationships>
</file>

<file path=ppt/slides/_rels/slide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3.xml"/><Relationship Id="rId1" Type="http://schemas.openxmlformats.org/officeDocument/2006/relationships/slideLayout" Target="../slideLayouts/slideLayout13.xml"/><Relationship Id="rId4" Type="http://schemas.openxmlformats.org/officeDocument/2006/relationships/image" Target="../media/image9.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0814B6A3-5F3E-4909-8ED5-87FE82492264}"/>
              </a:ext>
            </a:extLst>
          </p:cNvPr>
          <p:cNvSpPr>
            <a:spLocks noGrp="1"/>
          </p:cNvSpPr>
          <p:nvPr>
            <p:ph type="ctrTitle"/>
          </p:nvPr>
        </p:nvSpPr>
        <p:spPr>
          <a:xfrm>
            <a:off x="1092459" y="933448"/>
            <a:ext cx="5170317" cy="2173433"/>
          </a:xfrm>
        </p:spPr>
        <p:txBody>
          <a:bodyPr vert="horz" lIns="109728" tIns="109728" rIns="109728" bIns="91440" rtlCol="0" anchor="ctr">
            <a:normAutofit/>
          </a:bodyPr>
          <a:lstStyle/>
          <a:p>
            <a:r>
              <a:rPr lang="en-US" dirty="0"/>
              <a:t>Project 3:</a:t>
            </a:r>
            <a:br>
              <a:rPr lang="en-US" dirty="0"/>
            </a:br>
            <a:r>
              <a:rPr lang="en-US" sz="2000" b="0" dirty="0"/>
              <a:t>Creating a stock analysis Web Application</a:t>
            </a:r>
          </a:p>
        </p:txBody>
      </p:sp>
      <p:sp>
        <p:nvSpPr>
          <p:cNvPr id="8" name="Subtitle 7">
            <a:extLst>
              <a:ext uri="{FF2B5EF4-FFF2-40B4-BE49-F238E27FC236}">
                <a16:creationId xmlns:a16="http://schemas.microsoft.com/office/drawing/2014/main" id="{4B0552E2-3F84-4A73-A16B-C54043C663D5}"/>
              </a:ext>
            </a:extLst>
          </p:cNvPr>
          <p:cNvSpPr>
            <a:spLocks noGrp="1"/>
          </p:cNvSpPr>
          <p:nvPr>
            <p:ph type="subTitle" idx="1"/>
          </p:nvPr>
        </p:nvSpPr>
        <p:spPr>
          <a:xfrm>
            <a:off x="1110935" y="3751120"/>
            <a:ext cx="4985065" cy="1606163"/>
          </a:xfrm>
        </p:spPr>
        <p:txBody>
          <a:bodyPr vert="horz" lIns="109728" tIns="109728" rIns="109728" bIns="91440" rtlCol="0" anchor="t">
            <a:normAutofit fontScale="85000" lnSpcReduction="10000"/>
          </a:bodyPr>
          <a:lstStyle/>
          <a:p>
            <a:r>
              <a:rPr lang="en-US" dirty="0"/>
              <a:t>Ikaika Smith</a:t>
            </a:r>
          </a:p>
          <a:p>
            <a:r>
              <a:rPr lang="en-US" dirty="0"/>
              <a:t>	&amp;</a:t>
            </a:r>
          </a:p>
          <a:p>
            <a:r>
              <a:rPr lang="en-US" dirty="0"/>
              <a:t>Tyler Johnson</a:t>
            </a:r>
          </a:p>
        </p:txBody>
      </p:sp>
      <p:sp>
        <p:nvSpPr>
          <p:cNvPr id="4" name="TextBox 3">
            <a:extLst>
              <a:ext uri="{FF2B5EF4-FFF2-40B4-BE49-F238E27FC236}">
                <a16:creationId xmlns:a16="http://schemas.microsoft.com/office/drawing/2014/main" id="{8AC2FDCA-A76B-6723-320B-5A0F2E025EDB}"/>
              </a:ext>
            </a:extLst>
          </p:cNvPr>
          <p:cNvSpPr txBox="1"/>
          <p:nvPr/>
        </p:nvSpPr>
        <p:spPr>
          <a:xfrm>
            <a:off x="1092459" y="3059668"/>
            <a:ext cx="4168783" cy="338554"/>
          </a:xfrm>
          <a:prstGeom prst="rect">
            <a:avLst/>
          </a:prstGeom>
          <a:noFill/>
        </p:spPr>
        <p:txBody>
          <a:bodyPr wrap="square" rtlCol="0">
            <a:spAutoFit/>
          </a:bodyPr>
          <a:lstStyle/>
          <a:p>
            <a:r>
              <a:rPr lang="en-US" sz="1600" b="1" dirty="0">
                <a:solidFill>
                  <a:schemeClr val="bg1"/>
                </a:solidFill>
              </a:rPr>
              <a:t>2023-2024 ASU FinTech Bootcamp</a:t>
            </a:r>
          </a:p>
        </p:txBody>
      </p:sp>
      <p:pic>
        <p:nvPicPr>
          <p:cNvPr id="45" name="Picture Placeholder 44" descr="A yellow and white hexagon with purple ribbons&#10;&#10;Description automatically generated">
            <a:extLst>
              <a:ext uri="{FF2B5EF4-FFF2-40B4-BE49-F238E27FC236}">
                <a16:creationId xmlns:a16="http://schemas.microsoft.com/office/drawing/2014/main" id="{F47677E6-AD10-441B-C486-C188BCAB3D64}"/>
              </a:ext>
            </a:extLst>
          </p:cNvPr>
          <p:cNvPicPr>
            <a:picLocks noGrp="1" noChangeAspect="1"/>
          </p:cNvPicPr>
          <p:nvPr>
            <p:ph type="pic" sz="quarter" idx="13"/>
          </p:nvPr>
        </p:nvPicPr>
        <p:blipFill rotWithShape="1">
          <a:blip r:embed="rId2"/>
          <a:srcRect l="-22189" t="-18881" r="-32461" b="-26724"/>
          <a:stretch/>
        </p:blipFill>
        <p:spPr>
          <a:xfrm>
            <a:off x="6096000" y="0"/>
            <a:ext cx="7283570" cy="6858000"/>
          </a:xfrm>
        </p:spPr>
      </p:pic>
    </p:spTree>
    <p:extLst>
      <p:ext uri="{BB962C8B-B14F-4D97-AF65-F5344CB8AC3E}">
        <p14:creationId xmlns:p14="http://schemas.microsoft.com/office/powerpoint/2010/main" val="31115493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0EDB7E63-0AD5-451A-9802-48AB1D44E6A8}"/>
              </a:ext>
            </a:extLst>
          </p:cNvPr>
          <p:cNvSpPr>
            <a:spLocks noGrp="1"/>
          </p:cNvSpPr>
          <p:nvPr>
            <p:ph type="title"/>
          </p:nvPr>
        </p:nvSpPr>
        <p:spPr>
          <a:xfrm>
            <a:off x="5205915" y="673308"/>
            <a:ext cx="6457717" cy="1580890"/>
          </a:xfrm>
        </p:spPr>
        <p:txBody>
          <a:bodyPr/>
          <a:lstStyle/>
          <a:p>
            <a:r>
              <a:rPr lang="en-US" dirty="0"/>
              <a:t>Overview/Goal:</a:t>
            </a:r>
          </a:p>
        </p:txBody>
      </p:sp>
      <p:pic>
        <p:nvPicPr>
          <p:cNvPr id="16" name="Picture Placeholder 15" descr="Graph, tables and charts">
            <a:extLst>
              <a:ext uri="{FF2B5EF4-FFF2-40B4-BE49-F238E27FC236}">
                <a16:creationId xmlns:a16="http://schemas.microsoft.com/office/drawing/2014/main" id="{E1DA0A58-7C3B-4F53-80D8-6355E31465F8}"/>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a:stretch/>
        </p:blipFill>
        <p:spPr>
          <a:xfrm>
            <a:off x="0" y="3461004"/>
            <a:ext cx="4613547" cy="3396996"/>
          </a:xfrm>
        </p:spPr>
      </p:pic>
      <p:sp>
        <p:nvSpPr>
          <p:cNvPr id="9" name="Content Placeholder 8">
            <a:extLst>
              <a:ext uri="{FF2B5EF4-FFF2-40B4-BE49-F238E27FC236}">
                <a16:creationId xmlns:a16="http://schemas.microsoft.com/office/drawing/2014/main" id="{469D770A-D8B9-4D5E-BB61-CD763E29DC55}"/>
              </a:ext>
            </a:extLst>
          </p:cNvPr>
          <p:cNvSpPr>
            <a:spLocks noGrp="1"/>
          </p:cNvSpPr>
          <p:nvPr>
            <p:ph idx="1"/>
          </p:nvPr>
        </p:nvSpPr>
        <p:spPr>
          <a:xfrm>
            <a:off x="5205918" y="2353586"/>
            <a:ext cx="6540605" cy="3767496"/>
          </a:xfrm>
        </p:spPr>
        <p:txBody>
          <a:bodyPr>
            <a:normAutofit/>
          </a:bodyPr>
          <a:lstStyle/>
          <a:p>
            <a:pPr rtl="0">
              <a:spcBef>
                <a:spcPts val="0"/>
              </a:spcBef>
              <a:spcAft>
                <a:spcPts val="0"/>
              </a:spcAft>
            </a:pPr>
            <a:r>
              <a:rPr lang="en-US" sz="1700" b="0" i="0" u="none" strike="noStrike" dirty="0">
                <a:solidFill>
                  <a:srgbClr val="000000"/>
                </a:solidFill>
                <a:effectLst/>
                <a:latin typeface="Times New Roman" panose="02020603050405020304" pitchFamily="18" charset="0"/>
              </a:rPr>
              <a:t>The goal of our project was to create a web application (using Streamlit) that will allow the user to simplify their stock analysis. The user will be able to enter a stock ticker of their choice and view the historical price of that stock, some of the company’s fundamentals, and recent news articles for the stock. They will also be able to run a Monte Carlo Simulation to forecast future stock prices.</a:t>
            </a:r>
            <a:endParaRPr lang="en-US" sz="1700" b="0" dirty="0">
              <a:effectLst/>
            </a:endParaRPr>
          </a:p>
        </p:txBody>
      </p:sp>
      <p:pic>
        <p:nvPicPr>
          <p:cNvPr id="4" name="Picture Placeholder 28" descr="Dashboard Digital Finance">
            <a:extLst>
              <a:ext uri="{FF2B5EF4-FFF2-40B4-BE49-F238E27FC236}">
                <a16:creationId xmlns:a16="http://schemas.microsoft.com/office/drawing/2014/main" id="{1CCCEA2C-D00D-E306-0E33-8672A424CE4F}"/>
              </a:ext>
            </a:extLst>
          </p:cNvPr>
          <p:cNvPicPr>
            <a:picLocks noGrp="1" noChangeAspect="1"/>
          </p:cNvPicPr>
          <p:nvPr>
            <p:ph type="pic" sz="quarter" idx="13"/>
          </p:nvPr>
        </p:nvPicPr>
        <p:blipFill rotWithShape="1">
          <a:blip r:embed="rId4">
            <a:extLst>
              <a:ext uri="{28A0092B-C50C-407E-A947-70E740481C1C}">
                <a14:useLocalDpi xmlns:a14="http://schemas.microsoft.com/office/drawing/2010/main" val="0"/>
              </a:ext>
            </a:extLst>
          </a:blip>
          <a:srcRect t="20793" b="20793"/>
          <a:stretch/>
        </p:blipFill>
        <p:spPr>
          <a:xfrm>
            <a:off x="0" y="0"/>
            <a:ext cx="4613275" cy="3397250"/>
          </a:xfrm>
        </p:spPr>
      </p:pic>
    </p:spTree>
    <p:extLst>
      <p:ext uri="{BB962C8B-B14F-4D97-AF65-F5344CB8AC3E}">
        <p14:creationId xmlns:p14="http://schemas.microsoft.com/office/powerpoint/2010/main" val="11093322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3453D0F5-E3B0-FEA0-A018-8A0DB6FFDA84}"/>
              </a:ext>
            </a:extLst>
          </p:cNvPr>
          <p:cNvSpPr>
            <a:spLocks noGrp="1"/>
          </p:cNvSpPr>
          <p:nvPr>
            <p:ph type="title"/>
          </p:nvPr>
        </p:nvSpPr>
        <p:spPr>
          <a:xfrm>
            <a:off x="0" y="1998629"/>
            <a:ext cx="4606535" cy="2860739"/>
          </a:xfrm>
        </p:spPr>
        <p:txBody>
          <a:bodyPr anchor="ctr">
            <a:normAutofit/>
          </a:bodyPr>
          <a:lstStyle/>
          <a:p>
            <a:r>
              <a:rPr lang="en-US" sz="3200" dirty="0"/>
              <a:t>Walk-Through Web Application</a:t>
            </a:r>
          </a:p>
        </p:txBody>
      </p:sp>
      <p:pic>
        <p:nvPicPr>
          <p:cNvPr id="16" name="Picture Placeholder 15" descr="A hand touching a graph&#10;&#10;Description automatically generated">
            <a:extLst>
              <a:ext uri="{FF2B5EF4-FFF2-40B4-BE49-F238E27FC236}">
                <a16:creationId xmlns:a16="http://schemas.microsoft.com/office/drawing/2014/main" id="{3DBBC9DC-5971-6CEC-0D61-1FE76BD05A5B}"/>
              </a:ext>
            </a:extLst>
          </p:cNvPr>
          <p:cNvPicPr>
            <a:picLocks noGrp="1" noChangeAspect="1"/>
          </p:cNvPicPr>
          <p:nvPr>
            <p:ph type="pic" sz="quarter" idx="13"/>
          </p:nvPr>
        </p:nvPicPr>
        <p:blipFill>
          <a:blip r:embed="rId2"/>
          <a:srcRect t="12500" b="12500"/>
          <a:stretch>
            <a:fillRect/>
          </a:stretch>
        </p:blipFill>
        <p:spPr bwMode="auto">
          <a:xfrm>
            <a:off x="4932484" y="1455676"/>
            <a:ext cx="7016261" cy="39466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0136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5794278F-BBE1-4D62-8038-1FE9C98B6D37}"/>
              </a:ext>
            </a:extLst>
          </p:cNvPr>
          <p:cNvSpPr>
            <a:spLocks noGrp="1"/>
          </p:cNvSpPr>
          <p:nvPr>
            <p:ph type="title"/>
          </p:nvPr>
        </p:nvSpPr>
        <p:spPr>
          <a:xfrm>
            <a:off x="5143111" y="320040"/>
            <a:ext cx="7048889" cy="945633"/>
          </a:xfrm>
        </p:spPr>
        <p:txBody>
          <a:bodyPr>
            <a:normAutofit/>
          </a:bodyPr>
          <a:lstStyle/>
          <a:p>
            <a:r>
              <a:rPr lang="en-US" sz="2800" dirty="0"/>
              <a:t>Possible Future Development:</a:t>
            </a:r>
          </a:p>
        </p:txBody>
      </p:sp>
      <p:pic>
        <p:nvPicPr>
          <p:cNvPr id="11" name="Picture Placeholder 10" descr="A close - up of a person using a computer">
            <a:extLst>
              <a:ext uri="{FF2B5EF4-FFF2-40B4-BE49-F238E27FC236}">
                <a16:creationId xmlns:a16="http://schemas.microsoft.com/office/drawing/2014/main" id="{2090A0CF-D5B6-46F6-9148-3018C1F68218}"/>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1" y="-3"/>
            <a:ext cx="4613544" cy="2249321"/>
          </a:xfrm>
        </p:spPr>
      </p:pic>
      <p:pic>
        <p:nvPicPr>
          <p:cNvPr id="13" name="Picture Placeholder 12" descr="Digital Graph screen reflection">
            <a:extLst>
              <a:ext uri="{FF2B5EF4-FFF2-40B4-BE49-F238E27FC236}">
                <a16:creationId xmlns:a16="http://schemas.microsoft.com/office/drawing/2014/main" id="{FD008D2D-DCC4-47D7-9308-F53E3DC8BA33}"/>
              </a:ext>
            </a:extLst>
          </p:cNvPr>
          <p:cNvPicPr>
            <a:picLocks noGrp="1" noChangeAspect="1"/>
          </p:cNvPicPr>
          <p:nvPr>
            <p:ph type="pic" sz="quarter" idx="14"/>
          </p:nvPr>
        </p:nvPicPr>
        <p:blipFill rotWithShape="1">
          <a:blip r:embed="rId4" cstate="screen">
            <a:extLst>
              <a:ext uri="{28A0092B-C50C-407E-A947-70E740481C1C}">
                <a14:useLocalDpi xmlns:a14="http://schemas.microsoft.com/office/drawing/2010/main" val="0"/>
              </a:ext>
            </a:extLst>
          </a:blip>
          <a:srcRect/>
          <a:stretch/>
        </p:blipFill>
        <p:spPr>
          <a:xfrm>
            <a:off x="-1" y="2311339"/>
            <a:ext cx="4613544" cy="2241520"/>
          </a:xfrm>
        </p:spPr>
      </p:pic>
      <p:pic>
        <p:nvPicPr>
          <p:cNvPr id="8" name="Picture Placeholder 7" descr="Conference Room">
            <a:extLst>
              <a:ext uri="{FF2B5EF4-FFF2-40B4-BE49-F238E27FC236}">
                <a16:creationId xmlns:a16="http://schemas.microsoft.com/office/drawing/2014/main" id="{13908DB8-E92A-433D-BC79-CFD872B072D7}"/>
              </a:ext>
            </a:extLst>
          </p:cNvPr>
          <p:cNvPicPr>
            <a:picLocks noGrp="1" noChangeAspect="1"/>
          </p:cNvPicPr>
          <p:nvPr>
            <p:ph type="pic" sz="quarter" idx="15"/>
          </p:nvPr>
        </p:nvPicPr>
        <p:blipFill rotWithShape="1">
          <a:blip r:embed="rId5" cstate="screen">
            <a:extLst>
              <a:ext uri="{28A0092B-C50C-407E-A947-70E740481C1C}">
                <a14:useLocalDpi xmlns:a14="http://schemas.microsoft.com/office/drawing/2010/main" val="0"/>
              </a:ext>
            </a:extLst>
          </a:blip>
          <a:srcRect/>
          <a:stretch/>
        </p:blipFill>
        <p:spPr>
          <a:xfrm>
            <a:off x="-1" y="4613572"/>
            <a:ext cx="4613544" cy="2241520"/>
          </a:xfrm>
        </p:spPr>
      </p:pic>
      <p:sp>
        <p:nvSpPr>
          <p:cNvPr id="9" name="Content Placeholder 8">
            <a:extLst>
              <a:ext uri="{FF2B5EF4-FFF2-40B4-BE49-F238E27FC236}">
                <a16:creationId xmlns:a16="http://schemas.microsoft.com/office/drawing/2014/main" id="{957A8109-BBBF-407C-81F8-08088ED99698}"/>
              </a:ext>
            </a:extLst>
          </p:cNvPr>
          <p:cNvSpPr>
            <a:spLocks noGrp="1"/>
          </p:cNvSpPr>
          <p:nvPr>
            <p:ph idx="1"/>
          </p:nvPr>
        </p:nvSpPr>
        <p:spPr>
          <a:xfrm>
            <a:off x="5110873" y="1265673"/>
            <a:ext cx="6519321" cy="2838216"/>
          </a:xfrm>
        </p:spPr>
        <p:txBody>
          <a:bodyPr>
            <a:normAutofit/>
          </a:bodyPr>
          <a:lstStyle/>
          <a:p>
            <a:pPr marL="285750" indent="-285750">
              <a:buFont typeface="Wingdings" panose="05000000000000000000" pitchFamily="2" charset="2"/>
              <a:buChar char="§"/>
            </a:pPr>
            <a:r>
              <a:rPr lang="en-US" sz="1800" dirty="0"/>
              <a:t>Add a brief summary for each news article.</a:t>
            </a:r>
          </a:p>
          <a:p>
            <a:pPr marL="285750" indent="-285750">
              <a:buFont typeface="Wingdings" panose="05000000000000000000" pitchFamily="2" charset="2"/>
              <a:buChar char="§"/>
            </a:pPr>
            <a:r>
              <a:rPr lang="en-US" sz="1800" dirty="0"/>
              <a:t>Use Python’s NLTK Library to create a sentiment analysis for the stocks.</a:t>
            </a:r>
          </a:p>
          <a:p>
            <a:pPr marL="285750" indent="-285750">
              <a:buFont typeface="Wingdings" panose="05000000000000000000" pitchFamily="2" charset="2"/>
              <a:buChar char="§"/>
            </a:pPr>
            <a:r>
              <a:rPr lang="en-US" sz="1800" dirty="0"/>
              <a:t>We would make the historical pricing plot a candlestick chart with the option to choose different timeframes.</a:t>
            </a:r>
          </a:p>
        </p:txBody>
      </p:sp>
      <p:sp>
        <p:nvSpPr>
          <p:cNvPr id="2" name="TextBox 1">
            <a:extLst>
              <a:ext uri="{FF2B5EF4-FFF2-40B4-BE49-F238E27FC236}">
                <a16:creationId xmlns:a16="http://schemas.microsoft.com/office/drawing/2014/main" id="{5D1ADCA3-5685-1150-3464-B3CF9EF33974}"/>
              </a:ext>
            </a:extLst>
          </p:cNvPr>
          <p:cNvSpPr txBox="1"/>
          <p:nvPr/>
        </p:nvSpPr>
        <p:spPr>
          <a:xfrm>
            <a:off x="5110873" y="4364719"/>
            <a:ext cx="5426091" cy="684803"/>
          </a:xfrm>
          <a:prstGeom prst="rect">
            <a:avLst/>
          </a:prstGeom>
          <a:noFill/>
        </p:spPr>
        <p:txBody>
          <a:bodyPr wrap="square" rtlCol="0">
            <a:spAutoFit/>
          </a:bodyPr>
          <a:lstStyle/>
          <a:p>
            <a:pPr>
              <a:lnSpc>
                <a:spcPct val="150000"/>
              </a:lnSpc>
              <a:spcBef>
                <a:spcPct val="0"/>
              </a:spcBef>
            </a:pPr>
            <a:r>
              <a:rPr lang="en-US" sz="2800" b="1" spc="150" dirty="0">
                <a:solidFill>
                  <a:schemeClr val="tx1">
                    <a:lumMod val="75000"/>
                    <a:lumOff val="25000"/>
                  </a:schemeClr>
                </a:solidFill>
                <a:latin typeface="+mj-lt"/>
                <a:ea typeface="+mj-ea"/>
                <a:cs typeface="+mj-cs"/>
              </a:rPr>
              <a:t>Conclusion:</a:t>
            </a:r>
          </a:p>
        </p:txBody>
      </p:sp>
      <p:sp>
        <p:nvSpPr>
          <p:cNvPr id="4" name="TextBox 3">
            <a:extLst>
              <a:ext uri="{FF2B5EF4-FFF2-40B4-BE49-F238E27FC236}">
                <a16:creationId xmlns:a16="http://schemas.microsoft.com/office/drawing/2014/main" id="{C27D1910-3C21-EA92-5C85-09C50265C6D5}"/>
              </a:ext>
            </a:extLst>
          </p:cNvPr>
          <p:cNvSpPr txBox="1"/>
          <p:nvPr/>
        </p:nvSpPr>
        <p:spPr>
          <a:xfrm>
            <a:off x="5110873" y="5269161"/>
            <a:ext cx="6292750" cy="646331"/>
          </a:xfrm>
          <a:prstGeom prst="rect">
            <a:avLst/>
          </a:prstGeom>
          <a:noFill/>
        </p:spPr>
        <p:txBody>
          <a:bodyPr wrap="square">
            <a:spAutoFit/>
          </a:bodyPr>
          <a:lstStyle/>
          <a:p>
            <a:pPr marL="285750" indent="-285750">
              <a:buFont typeface="Wingdings" panose="05000000000000000000" pitchFamily="2" charset="2"/>
              <a:buChar char="v"/>
            </a:pPr>
            <a:r>
              <a:rPr lang="en-US" sz="1800" dirty="0"/>
              <a:t>We hope this web application can provide the user useful tools to assist with their stock research!</a:t>
            </a:r>
          </a:p>
        </p:txBody>
      </p:sp>
    </p:spTree>
    <p:extLst>
      <p:ext uri="{BB962C8B-B14F-4D97-AF65-F5344CB8AC3E}">
        <p14:creationId xmlns:p14="http://schemas.microsoft.com/office/powerpoint/2010/main" val="11093322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64081DB-1923-4878-AB15-AD54F35A1DC7}"/>
              </a:ext>
            </a:extLst>
          </p:cNvPr>
          <p:cNvSpPr>
            <a:spLocks noGrp="1"/>
          </p:cNvSpPr>
          <p:nvPr>
            <p:ph type="title"/>
          </p:nvPr>
        </p:nvSpPr>
        <p:spPr>
          <a:xfrm>
            <a:off x="1434622" y="1138041"/>
            <a:ext cx="4862811" cy="2019488"/>
          </a:xfrm>
        </p:spPr>
        <p:txBody>
          <a:bodyPr/>
          <a:lstStyle/>
          <a:p>
            <a:r>
              <a:rPr lang="en-US" dirty="0"/>
              <a:t>THANK YOU</a:t>
            </a:r>
          </a:p>
        </p:txBody>
      </p:sp>
      <p:pic>
        <p:nvPicPr>
          <p:cNvPr id="32" name="Picture Placeholder 31" descr="Two people working on a laptop and tablet with graphs and tables ">
            <a:extLst>
              <a:ext uri="{FF2B5EF4-FFF2-40B4-BE49-F238E27FC236}">
                <a16:creationId xmlns:a16="http://schemas.microsoft.com/office/drawing/2014/main" id="{C4A8B214-180D-446B-9616-62B7371F3DDA}"/>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a:stretch/>
        </p:blipFill>
        <p:spPr>
          <a:xfrm>
            <a:off x="6858023" y="4941"/>
            <a:ext cx="5333977" cy="3392053"/>
          </a:xfrm>
        </p:spPr>
      </p:pic>
      <p:pic>
        <p:nvPicPr>
          <p:cNvPr id="30" name="Picture Placeholder 29" descr="Office Stairs, hanging lights">
            <a:extLst>
              <a:ext uri="{FF2B5EF4-FFF2-40B4-BE49-F238E27FC236}">
                <a16:creationId xmlns:a16="http://schemas.microsoft.com/office/drawing/2014/main" id="{C1CA27C7-F47D-4606-AAE8-32BD4D06983A}"/>
              </a:ext>
            </a:extLst>
          </p:cNvPr>
          <p:cNvPicPr>
            <a:picLocks noGrp="1" noChangeAspect="1"/>
          </p:cNvPicPr>
          <p:nvPr>
            <p:ph type="pic" sz="quarter" idx="13"/>
          </p:nvPr>
        </p:nvPicPr>
        <p:blipFill rotWithShape="1">
          <a:blip r:embed="rId4" cstate="screen">
            <a:extLst>
              <a:ext uri="{28A0092B-C50C-407E-A947-70E740481C1C}">
                <a14:useLocalDpi xmlns:a14="http://schemas.microsoft.com/office/drawing/2010/main" val="0"/>
              </a:ext>
            </a:extLst>
          </a:blip>
          <a:srcRect/>
          <a:stretch/>
        </p:blipFill>
        <p:spPr>
          <a:xfrm>
            <a:off x="1067712" y="3461002"/>
            <a:ext cx="5728215" cy="3396997"/>
          </a:xfrm>
        </p:spPr>
      </p:pic>
      <p:sp>
        <p:nvSpPr>
          <p:cNvPr id="2" name="TextBox 1">
            <a:extLst>
              <a:ext uri="{FF2B5EF4-FFF2-40B4-BE49-F238E27FC236}">
                <a16:creationId xmlns:a16="http://schemas.microsoft.com/office/drawing/2014/main" id="{B618303E-F9A3-DA03-A0DB-4A664264C320}"/>
              </a:ext>
            </a:extLst>
          </p:cNvPr>
          <p:cNvSpPr txBox="1"/>
          <p:nvPr/>
        </p:nvSpPr>
        <p:spPr>
          <a:xfrm>
            <a:off x="7319981" y="4805557"/>
            <a:ext cx="4229100" cy="707886"/>
          </a:xfrm>
          <a:prstGeom prst="rect">
            <a:avLst/>
          </a:prstGeom>
          <a:noFill/>
        </p:spPr>
        <p:txBody>
          <a:bodyPr wrap="square" rtlCol="0">
            <a:spAutoFit/>
          </a:bodyPr>
          <a:lstStyle/>
          <a:p>
            <a:r>
              <a:rPr lang="en-US" sz="4000" dirty="0"/>
              <a:t>Any Questions?</a:t>
            </a:r>
          </a:p>
        </p:txBody>
      </p:sp>
    </p:spTree>
    <p:extLst>
      <p:ext uri="{BB962C8B-B14F-4D97-AF65-F5344CB8AC3E}">
        <p14:creationId xmlns:p14="http://schemas.microsoft.com/office/powerpoint/2010/main" val="798203993"/>
      </p:ext>
    </p:extLst>
  </p:cSld>
  <p:clrMapOvr>
    <a:masterClrMapping/>
  </p:clrMapOvr>
</p:sld>
</file>

<file path=ppt/theme/theme1.xml><?xml version="1.0" encoding="utf-8"?>
<a:theme xmlns:a="http://schemas.openxmlformats.org/drawingml/2006/main" name="ShojiVTI">
  <a:themeElements>
    <a:clrScheme name="Shoji">
      <a:dk1>
        <a:sysClr val="windowText" lastClr="000000"/>
      </a:dk1>
      <a:lt1>
        <a:sysClr val="window" lastClr="FFFFFF"/>
      </a:lt1>
      <a:dk2>
        <a:srgbClr val="595460"/>
      </a:dk2>
      <a:lt2>
        <a:srgbClr val="EBEDEB"/>
      </a:lt2>
      <a:accent1>
        <a:srgbClr val="97A7B8"/>
      </a:accent1>
      <a:accent2>
        <a:srgbClr val="A5B592"/>
      </a:accent2>
      <a:accent3>
        <a:srgbClr val="CED228"/>
      </a:accent3>
      <a:accent4>
        <a:srgbClr val="D1C499"/>
      </a:accent4>
      <a:accent5>
        <a:srgbClr val="BDB3B6"/>
      </a:accent5>
      <a:accent6>
        <a:srgbClr val="C5A98D"/>
      </a:accent6>
      <a:hlink>
        <a:srgbClr val="CC9900"/>
      </a:hlink>
      <a:folHlink>
        <a:srgbClr val="96A9A9"/>
      </a:folHlink>
    </a:clrScheme>
    <a:fontScheme name="Custom 7">
      <a:majorFont>
        <a:latin typeface="Meiryo"/>
        <a:ea typeface=""/>
        <a:cs typeface=""/>
      </a:majorFont>
      <a:minorFont>
        <a:latin typeface="Meiryo"/>
        <a:ea typeface=""/>
        <a:cs typeface=""/>
      </a:minorFont>
    </a:fontScheme>
    <a:fmtScheme name="Feathered">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hoji design" id="{8DF40F11-961C-40C1-B57E-2C85D77BE8AB}" vid="{190CBECE-7035-4069-999B-A1AE92AB276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TaxCatchAll xmlns="230e9df3-be65-4c73-a93b-d1236ebd677e" xsi:nil="true"/>
    <MediaServiceKeyPoints xmlns="71af3243-3dd4-4a8d-8c0d-dd76da1f02a5" xsi:nil="true"/>
    <Background xmlns="71af3243-3dd4-4a8d-8c0d-dd76da1f02a5">false</Background>
    <ImageTagsTaxHTField xmlns="71af3243-3dd4-4a8d-8c0d-dd76da1f02a5">
      <Terms xmlns="http://schemas.microsoft.com/office/infopath/2007/PartnerControls"/>
    </ImageTagsTaxHTField>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093A0A0-A69C-47FE-9FE5-21F06181BF4F}">
  <ds:schemaRefs>
    <ds:schemaRef ds:uri="http://schemas.microsoft.com/sharepoint/v3/contenttype/forms"/>
  </ds:schemaRefs>
</ds:datastoreItem>
</file>

<file path=customXml/itemProps2.xml><?xml version="1.0" encoding="utf-8"?>
<ds:datastoreItem xmlns:ds="http://schemas.openxmlformats.org/officeDocument/2006/customXml" ds:itemID="{D6B374A7-2E79-4FEF-822D-2492B9AD907B}">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3.xml><?xml version="1.0" encoding="utf-8"?>
<ds:datastoreItem xmlns:ds="http://schemas.openxmlformats.org/officeDocument/2006/customXml" ds:itemID="{552330D6-F005-4F15-8FBA-5049BFF0935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Shoji design</Template>
  <TotalTime>1636</TotalTime>
  <Words>237</Words>
  <Application>Microsoft Office PowerPoint</Application>
  <PresentationFormat>Widescreen</PresentationFormat>
  <Paragraphs>20</Paragraphs>
  <Slides>5</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vt:i4>
      </vt:variant>
    </vt:vector>
  </HeadingPairs>
  <TitlesOfParts>
    <vt:vector size="12" baseType="lpstr">
      <vt:lpstr>Meiryo</vt:lpstr>
      <vt:lpstr>Arial</vt:lpstr>
      <vt:lpstr>Calibri</vt:lpstr>
      <vt:lpstr>Corbel</vt:lpstr>
      <vt:lpstr>Times New Roman</vt:lpstr>
      <vt:lpstr>Wingdings</vt:lpstr>
      <vt:lpstr>ShojiVTI</vt:lpstr>
      <vt:lpstr>Project 3: Creating a stock analysis Web Application</vt:lpstr>
      <vt:lpstr>Overview/Goal:</vt:lpstr>
      <vt:lpstr>Walk-Through Web Application</vt:lpstr>
      <vt:lpstr>Possible Future Development:</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1: Asset Analysis</dc:title>
  <dc:creator>Tyler Johnson</dc:creator>
  <cp:lastModifiedBy>Tyler Johnson</cp:lastModifiedBy>
  <cp:revision>11</cp:revision>
  <dcterms:created xsi:type="dcterms:W3CDTF">2023-11-13T15:47:26Z</dcterms:created>
  <dcterms:modified xsi:type="dcterms:W3CDTF">2024-03-12T17:17:36Z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