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51" d="100"/>
          <a:sy n="51" d="100"/>
        </p:scale>
        <p:origin x="16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78C1-41A2-1402-7297-997022839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1B7F6-3568-A94B-E96E-3E8EB55ED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CBBFF-F009-DA6D-75FC-04780FF7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E444-A9BF-440F-A537-2EFB5AA7F8C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67BFE-3C7C-6835-CA3A-5F25FE49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3431-4BE7-F11D-B6C0-2DED4185E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4DEE-CD9C-42FD-9826-0FA17FA46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01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62B3-AD35-FA33-C843-63E52356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A040F-2BB6-37F9-500E-02B23A30F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D34B7-3DFB-4044-3B52-CC757F90A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E444-A9BF-440F-A537-2EFB5AA7F8C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727B2-DE45-8708-8B7C-3F732A51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D8721-E254-5B33-65DD-97B61B73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4DEE-CD9C-42FD-9826-0FA17FA46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8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71E87-36EA-62C9-AD5A-243D1C697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D3665-F27D-0E38-1C64-7D4481BFA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11D7D-0285-4C2C-9D88-B809ED66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E444-A9BF-440F-A537-2EFB5AA7F8C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24A2B-9DD0-4330-B9AA-E3667F971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89F77-1606-E5D0-1C27-FEC8A53B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4DEE-CD9C-42FD-9826-0FA17FA46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0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C09F-D795-48E1-7AC4-D334B4D7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6C575-5DC4-6EC2-2BB5-5C50C161A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613EE-79CC-2F29-A5CC-18EFB2A2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E444-A9BF-440F-A537-2EFB5AA7F8C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AF18C-D207-3B8E-4352-6139460C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4D694-AF29-B225-BA5D-F297D23A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4DEE-CD9C-42FD-9826-0FA17FA46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4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3053B-32D9-8119-06BD-0EF0386F8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C885F-9CB3-B4CF-9B0D-221D396D8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C7BFD-9B14-8F6C-6A59-1F26D8F42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E444-A9BF-440F-A537-2EFB5AA7F8C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A2A6F-7701-D380-30A5-6F1C0C04B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E66D7-B19D-6AD3-878C-4947BB6B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4DEE-CD9C-42FD-9826-0FA17FA46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9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077B-90CB-3859-47DC-278F0F2BF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84DC8-CF11-46A2-9829-E49F78FA5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23338-5F4B-90B5-58C4-23D1C077D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20B00-6808-DBD9-263D-F3C59D0A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E444-A9BF-440F-A537-2EFB5AA7F8C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2F9AC-1F2E-EC69-A394-C52DD90B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E5167-23E7-6AD6-2574-723FBD99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4DEE-CD9C-42FD-9826-0FA17FA46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084DF-445E-ACD5-8B7D-C09314EB8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C9F36-1A55-2F7B-2169-1480A7507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8533C-F2A5-EFA0-ECE9-AA56B8A6F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29446-C07D-8D26-0F33-7142D91A8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D848D-3696-D349-EF1F-574CB66A7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B51E61-5F8B-680F-07D4-71B9D36E6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E444-A9BF-440F-A537-2EFB5AA7F8C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D23F65-ABCA-8654-9549-B05F6E8E1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46579-AEBC-38D1-8115-DA2E5564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4DEE-CD9C-42FD-9826-0FA17FA46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0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5A19C-5664-B970-4816-976B6501C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3E2BBF-F0A3-EEB3-0526-BECC11D6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E444-A9BF-440F-A537-2EFB5AA7F8C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9B59A-638B-21AF-9448-D3471A5A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80506-77B2-9D38-9CBB-BD5979E8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4DEE-CD9C-42FD-9826-0FA17FA46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5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AB3D00-B4A2-17F1-127B-2C0C5A71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E444-A9BF-440F-A537-2EFB5AA7F8C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E5620F-F497-5DC0-6A64-9118328BC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9DE04-D174-35C6-5199-370BB91B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4DEE-CD9C-42FD-9826-0FA17FA46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7846-C6C9-A8E3-3F6B-5D5F6A8D9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83818-A95C-12B1-3B0D-2D99DC755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5DA55-F012-4C68-9840-D9D599541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E3324-DC70-142C-E9A1-A902AD28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E444-A9BF-440F-A537-2EFB5AA7F8C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474C2-FE45-30BE-B1CA-63662BC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B8F65-B3B7-7F75-3C66-EA5F68B6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4DEE-CD9C-42FD-9826-0FA17FA46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9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D0B9F-B4E3-B6B2-031C-383420088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003A1-941E-A1E4-4793-9F55A3399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94670-DC4A-4D6A-27D7-2186339C7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D8C4A-E8CD-B625-C4E0-45E5F564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E444-A9BF-440F-A537-2EFB5AA7F8C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633EC-5BA4-2DA9-AFE9-FF5E0FF8B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67567-3481-4C5D-B22F-4104895F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A4DEE-CD9C-42FD-9826-0FA17FA46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8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009D82-10B8-DED9-9EE8-2F0EE9528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6C1DF-D64E-0637-1BE4-86E455A91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DF571-2A23-3B5A-6EB0-6E1686556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1E444-A9BF-440F-A537-2EFB5AA7F8C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B7654-5D9D-B55C-5748-DED77C387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17D76-DC03-25D2-7FF5-485AEE062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A4DEE-CD9C-42FD-9826-0FA17FA46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7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8C72-C813-3CFA-2CD3-0B2AA111F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E60D9-3046-C2C7-AB62-C531E38F75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38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Final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Tyson Johnson</dc:creator>
  <cp:lastModifiedBy>Tyson Johnson</cp:lastModifiedBy>
  <cp:revision>1</cp:revision>
  <dcterms:created xsi:type="dcterms:W3CDTF">2023-10-24T08:40:57Z</dcterms:created>
  <dcterms:modified xsi:type="dcterms:W3CDTF">2023-10-24T08:41:25Z</dcterms:modified>
</cp:coreProperties>
</file>