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5B5E7-E8F3-4448-A0C2-7CAE065C9DBC}" v="45" dt="2023-12-23T12:55:35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d johnson" userId="4fe4510fe6175167" providerId="Windows Live" clId="Web-{63B5B5E7-E8F3-4448-A0C2-7CAE065C9DBC}"/>
    <pc:docChg chg="addSld delSld modSld sldOrd">
      <pc:chgData name="ted johnson" userId="4fe4510fe6175167" providerId="Windows Live" clId="Web-{63B5B5E7-E8F3-4448-A0C2-7CAE065C9DBC}" dt="2023-12-23T12:56:07.494" v="45"/>
      <pc:docMkLst>
        <pc:docMk/>
      </pc:docMkLst>
      <pc:sldChg chg="addSp delSp modSp mod setBg modClrScheme chgLayout">
        <pc:chgData name="ted johnson" userId="4fe4510fe6175167" providerId="Windows Live" clId="Web-{63B5B5E7-E8F3-4448-A0C2-7CAE065C9DBC}" dt="2023-12-23T12:56:07.494" v="45"/>
        <pc:sldMkLst>
          <pc:docMk/>
          <pc:sldMk cId="553726541" sldId="256"/>
        </pc:sldMkLst>
        <pc:spChg chg="mod ord">
          <ac:chgData name="ted johnson" userId="4fe4510fe6175167" providerId="Windows Live" clId="Web-{63B5B5E7-E8F3-4448-A0C2-7CAE065C9DBC}" dt="2023-12-23T12:56:07.494" v="45"/>
          <ac:spMkLst>
            <pc:docMk/>
            <pc:sldMk cId="553726541" sldId="256"/>
            <ac:spMk id="2" creationId="{9FB28281-3783-403A-B1AB-0182A003DFE3}"/>
          </ac:spMkLst>
        </pc:spChg>
        <pc:spChg chg="mod ord">
          <ac:chgData name="ted johnson" userId="4fe4510fe6175167" providerId="Windows Live" clId="Web-{63B5B5E7-E8F3-4448-A0C2-7CAE065C9DBC}" dt="2023-12-23T12:56:07.494" v="45"/>
          <ac:spMkLst>
            <pc:docMk/>
            <pc:sldMk cId="553726541" sldId="256"/>
            <ac:spMk id="3" creationId="{C4542EAC-8BF3-4BFD-9891-145BC49409C2}"/>
          </ac:spMkLst>
        </pc:spChg>
        <pc:spChg chg="add del mod ord">
          <ac:chgData name="ted johnson" userId="4fe4510fe6175167" providerId="Windows Live" clId="Web-{63B5B5E7-E8F3-4448-A0C2-7CAE065C9DBC}" dt="2023-12-23T12:55:35.491" v="44"/>
          <ac:spMkLst>
            <pc:docMk/>
            <pc:sldMk cId="553726541" sldId="256"/>
            <ac:spMk id="4" creationId="{4FD992E2-5CFD-20ED-7684-FB3C322FF2F2}"/>
          </ac:spMkLst>
        </pc:spChg>
        <pc:spChg chg="add">
          <ac:chgData name="ted johnson" userId="4fe4510fe6175167" providerId="Windows Live" clId="Web-{63B5B5E7-E8F3-4448-A0C2-7CAE065C9DBC}" dt="2023-12-23T12:56:07.494" v="45"/>
          <ac:spMkLst>
            <pc:docMk/>
            <pc:sldMk cId="553726541" sldId="256"/>
            <ac:spMk id="14" creationId="{8DA14841-53A4-4935-BE65-C8373B8A6D06}"/>
          </ac:spMkLst>
        </pc:spChg>
        <pc:spChg chg="add">
          <ac:chgData name="ted johnson" userId="4fe4510fe6175167" providerId="Windows Live" clId="Web-{63B5B5E7-E8F3-4448-A0C2-7CAE065C9DBC}" dt="2023-12-23T12:56:07.494" v="45"/>
          <ac:spMkLst>
            <pc:docMk/>
            <pc:sldMk cId="553726541" sldId="256"/>
            <ac:spMk id="16" creationId="{9877C2CF-B2DD-41C8-8B5E-152673376B41}"/>
          </ac:spMkLst>
        </pc:spChg>
        <pc:spChg chg="add">
          <ac:chgData name="ted johnson" userId="4fe4510fe6175167" providerId="Windows Live" clId="Web-{63B5B5E7-E8F3-4448-A0C2-7CAE065C9DBC}" dt="2023-12-23T12:56:07.494" v="45"/>
          <ac:spMkLst>
            <pc:docMk/>
            <pc:sldMk cId="553726541" sldId="256"/>
            <ac:spMk id="18" creationId="{24923D72-7E69-464B-94C5-B2530008D094}"/>
          </ac:spMkLst>
        </pc:spChg>
        <pc:spChg chg="add">
          <ac:chgData name="ted johnson" userId="4fe4510fe6175167" providerId="Windows Live" clId="Web-{63B5B5E7-E8F3-4448-A0C2-7CAE065C9DBC}" dt="2023-12-23T12:56:07.494" v="45"/>
          <ac:spMkLst>
            <pc:docMk/>
            <pc:sldMk cId="553726541" sldId="256"/>
            <ac:spMk id="20" creationId="{A00CCC86-7A88-4DFF-A0D0-6604606A2AEA}"/>
          </ac:spMkLst>
        </pc:spChg>
        <pc:spChg chg="add">
          <ac:chgData name="ted johnson" userId="4fe4510fe6175167" providerId="Windows Live" clId="Web-{63B5B5E7-E8F3-4448-A0C2-7CAE065C9DBC}" dt="2023-12-23T12:56:07.494" v="45"/>
          <ac:spMkLst>
            <pc:docMk/>
            <pc:sldMk cId="553726541" sldId="256"/>
            <ac:spMk id="22" creationId="{E1F8ABFD-155B-4386-AE33-6E13057CFCF3}"/>
          </ac:spMkLst>
        </pc:spChg>
        <pc:spChg chg="add">
          <ac:chgData name="ted johnson" userId="4fe4510fe6175167" providerId="Windows Live" clId="Web-{63B5B5E7-E8F3-4448-A0C2-7CAE065C9DBC}" dt="2023-12-23T12:56:07.494" v="45"/>
          <ac:spMkLst>
            <pc:docMk/>
            <pc:sldMk cId="553726541" sldId="256"/>
            <ac:spMk id="24" creationId="{B3408E4B-2DDD-4FB3-9181-7D8A09775FB3}"/>
          </ac:spMkLst>
        </pc:spChg>
        <pc:spChg chg="add">
          <ac:chgData name="ted johnson" userId="4fe4510fe6175167" providerId="Windows Live" clId="Web-{63B5B5E7-E8F3-4448-A0C2-7CAE065C9DBC}" dt="2023-12-23T12:56:07.494" v="45"/>
          <ac:spMkLst>
            <pc:docMk/>
            <pc:sldMk cId="553726541" sldId="256"/>
            <ac:spMk id="30" creationId="{BC93C630-65D6-40FA-A096-8251FB983E45}"/>
          </ac:spMkLst>
        </pc:spChg>
        <pc:spChg chg="add">
          <ac:chgData name="ted johnson" userId="4fe4510fe6175167" providerId="Windows Live" clId="Web-{63B5B5E7-E8F3-4448-A0C2-7CAE065C9DBC}" dt="2023-12-23T12:56:07.494" v="45"/>
          <ac:spMkLst>
            <pc:docMk/>
            <pc:sldMk cId="553726541" sldId="256"/>
            <ac:spMk id="32" creationId="{C2C51E34-9874-483C-A2C5-C9D271AD146E}"/>
          </ac:spMkLst>
        </pc:spChg>
        <pc:spChg chg="add">
          <ac:chgData name="ted johnson" userId="4fe4510fe6175167" providerId="Windows Live" clId="Web-{63B5B5E7-E8F3-4448-A0C2-7CAE065C9DBC}" dt="2023-12-23T12:56:07.494" v="45"/>
          <ac:spMkLst>
            <pc:docMk/>
            <pc:sldMk cId="553726541" sldId="256"/>
            <ac:spMk id="34" creationId="{6109E7E7-5EA4-4526-A350-196FF2782FC3}"/>
          </ac:spMkLst>
        </pc:spChg>
        <pc:spChg chg="add">
          <ac:chgData name="ted johnson" userId="4fe4510fe6175167" providerId="Windows Live" clId="Web-{63B5B5E7-E8F3-4448-A0C2-7CAE065C9DBC}" dt="2023-12-23T12:56:07.494" v="45"/>
          <ac:spMkLst>
            <pc:docMk/>
            <pc:sldMk cId="553726541" sldId="256"/>
            <ac:spMk id="36" creationId="{22373A23-D87D-48AD-A357-96100C722DDC}"/>
          </ac:spMkLst>
        </pc:spChg>
        <pc:picChg chg="add mod ord">
          <ac:chgData name="ted johnson" userId="4fe4510fe6175167" providerId="Windows Live" clId="Web-{63B5B5E7-E8F3-4448-A0C2-7CAE065C9DBC}" dt="2023-12-23T12:56:07.494" v="45"/>
          <ac:picMkLst>
            <pc:docMk/>
            <pc:sldMk cId="553726541" sldId="256"/>
            <ac:picMk id="5" creationId="{F8FC42BD-A53F-8468-F637-AFDF96817AE3}"/>
          </ac:picMkLst>
        </pc:picChg>
        <pc:picChg chg="add">
          <ac:chgData name="ted johnson" userId="4fe4510fe6175167" providerId="Windows Live" clId="Web-{63B5B5E7-E8F3-4448-A0C2-7CAE065C9DBC}" dt="2023-12-23T12:56:07.494" v="45"/>
          <ac:picMkLst>
            <pc:docMk/>
            <pc:sldMk cId="553726541" sldId="256"/>
            <ac:picMk id="10" creationId="{2FA3880A-8D8F-466C-A4A1-F07BCDD3719C}"/>
          </ac:picMkLst>
        </pc:picChg>
        <pc:picChg chg="add">
          <ac:chgData name="ted johnson" userId="4fe4510fe6175167" providerId="Windows Live" clId="Web-{63B5B5E7-E8F3-4448-A0C2-7CAE065C9DBC}" dt="2023-12-23T12:56:07.494" v="45"/>
          <ac:picMkLst>
            <pc:docMk/>
            <pc:sldMk cId="553726541" sldId="256"/>
            <ac:picMk id="12" creationId="{3C0A64CB-20A1-4508-B568-284EB04F78EE}"/>
          </ac:picMkLst>
        </pc:picChg>
        <pc:picChg chg="add">
          <ac:chgData name="ted johnson" userId="4fe4510fe6175167" providerId="Windows Live" clId="Web-{63B5B5E7-E8F3-4448-A0C2-7CAE065C9DBC}" dt="2023-12-23T12:56:07.494" v="45"/>
          <ac:picMkLst>
            <pc:docMk/>
            <pc:sldMk cId="553726541" sldId="256"/>
            <ac:picMk id="26" creationId="{3FCA32F3-0B4B-449A-8A9D-309A1B678252}"/>
          </ac:picMkLst>
        </pc:picChg>
        <pc:picChg chg="add">
          <ac:chgData name="ted johnson" userId="4fe4510fe6175167" providerId="Windows Live" clId="Web-{63B5B5E7-E8F3-4448-A0C2-7CAE065C9DBC}" dt="2023-12-23T12:56:07.494" v="45"/>
          <ac:picMkLst>
            <pc:docMk/>
            <pc:sldMk cId="553726541" sldId="256"/>
            <ac:picMk id="28" creationId="{D1C78E1D-D549-4B5E-B65A-7353ED14D838}"/>
          </ac:picMkLst>
        </pc:picChg>
      </pc:sldChg>
      <pc:sldChg chg="addSp delSp modSp new mod ord setBg modClrScheme chgLayout">
        <pc:chgData name="ted johnson" userId="4fe4510fe6175167" providerId="Windows Live" clId="Web-{63B5B5E7-E8F3-4448-A0C2-7CAE065C9DBC}" dt="2023-12-23T12:53:26.247" v="20" actId="20577"/>
        <pc:sldMkLst>
          <pc:docMk/>
          <pc:sldMk cId="1294518560" sldId="257"/>
        </pc:sldMkLst>
        <pc:spChg chg="del">
          <ac:chgData name="ted johnson" userId="4fe4510fe6175167" providerId="Windows Live" clId="Web-{63B5B5E7-E8F3-4448-A0C2-7CAE065C9DBC}" dt="2023-12-23T12:51:44.395" v="5"/>
          <ac:spMkLst>
            <pc:docMk/>
            <pc:sldMk cId="1294518560" sldId="257"/>
            <ac:spMk id="2" creationId="{EDCB95BB-AAEE-5B78-73D7-AE87243DFF45}"/>
          </ac:spMkLst>
        </pc:spChg>
        <pc:spChg chg="mod ord">
          <ac:chgData name="ted johnson" userId="4fe4510fe6175167" providerId="Windows Live" clId="Web-{63B5B5E7-E8F3-4448-A0C2-7CAE065C9DBC}" dt="2023-12-23T12:53:26.247" v="20" actId="20577"/>
          <ac:spMkLst>
            <pc:docMk/>
            <pc:sldMk cId="1294518560" sldId="257"/>
            <ac:spMk id="3" creationId="{FE255B38-8FD1-1E4C-33CD-90C41FBCE59F}"/>
          </ac:spMkLst>
        </pc:spChg>
        <pc:spChg chg="del">
          <ac:chgData name="ted johnson" userId="4fe4510fe6175167" providerId="Windows Live" clId="Web-{63B5B5E7-E8F3-4448-A0C2-7CAE065C9DBC}" dt="2023-12-23T12:51:44.395" v="5"/>
          <ac:spMkLst>
            <pc:docMk/>
            <pc:sldMk cId="1294518560" sldId="257"/>
            <ac:spMk id="4" creationId="{DBA6AAC1-60FC-C96A-0723-DC4621E011EA}"/>
          </ac:spMkLst>
        </pc:spChg>
        <pc:spChg chg="add">
          <ac:chgData name="ted johnson" userId="4fe4510fe6175167" providerId="Windows Live" clId="Web-{63B5B5E7-E8F3-4448-A0C2-7CAE065C9DBC}" dt="2023-12-23T12:52:13.726" v="6"/>
          <ac:spMkLst>
            <pc:docMk/>
            <pc:sldMk cId="1294518560" sldId="257"/>
            <ac:spMk id="12" creationId="{7BA5DE79-30D1-4A10-8DB9-0A6E523A9723}"/>
          </ac:spMkLst>
        </pc:spChg>
        <pc:spChg chg="add">
          <ac:chgData name="ted johnson" userId="4fe4510fe6175167" providerId="Windows Live" clId="Web-{63B5B5E7-E8F3-4448-A0C2-7CAE065C9DBC}" dt="2023-12-23T12:52:13.726" v="6"/>
          <ac:spMkLst>
            <pc:docMk/>
            <pc:sldMk cId="1294518560" sldId="257"/>
            <ac:spMk id="14" creationId="{9ABD0D63-D23F-4AE7-8270-4185EF9C1C25}"/>
          </ac:spMkLst>
        </pc:spChg>
        <pc:spChg chg="add">
          <ac:chgData name="ted johnson" userId="4fe4510fe6175167" providerId="Windows Live" clId="Web-{63B5B5E7-E8F3-4448-A0C2-7CAE065C9DBC}" dt="2023-12-23T12:52:13.726" v="6"/>
          <ac:spMkLst>
            <pc:docMk/>
            <pc:sldMk cId="1294518560" sldId="257"/>
            <ac:spMk id="16" creationId="{72168E9E-94E9-4BE3-B88C-C8A468117753}"/>
          </ac:spMkLst>
        </pc:spChg>
        <pc:spChg chg="add">
          <ac:chgData name="ted johnson" userId="4fe4510fe6175167" providerId="Windows Live" clId="Web-{63B5B5E7-E8F3-4448-A0C2-7CAE065C9DBC}" dt="2023-12-23T12:52:13.726" v="6"/>
          <ac:spMkLst>
            <pc:docMk/>
            <pc:sldMk cId="1294518560" sldId="257"/>
            <ac:spMk id="18" creationId="{12107AC1-AA0D-4097-B03D-FD3C632AB886}"/>
          </ac:spMkLst>
        </pc:spChg>
        <pc:spChg chg="add">
          <ac:chgData name="ted johnson" userId="4fe4510fe6175167" providerId="Windows Live" clId="Web-{63B5B5E7-E8F3-4448-A0C2-7CAE065C9DBC}" dt="2023-12-23T12:52:13.726" v="6"/>
          <ac:spMkLst>
            <pc:docMk/>
            <pc:sldMk cId="1294518560" sldId="257"/>
            <ac:spMk id="20" creationId="{7C8D231A-EC46-4736-B00F-76D307082204}"/>
          </ac:spMkLst>
        </pc:spChg>
        <pc:spChg chg="add">
          <ac:chgData name="ted johnson" userId="4fe4510fe6175167" providerId="Windows Live" clId="Web-{63B5B5E7-E8F3-4448-A0C2-7CAE065C9DBC}" dt="2023-12-23T12:52:13.726" v="6"/>
          <ac:spMkLst>
            <pc:docMk/>
            <pc:sldMk cId="1294518560" sldId="257"/>
            <ac:spMk id="22" creationId="{8F3CF990-ACB8-443A-BB74-D36EC8A00B02}"/>
          </ac:spMkLst>
        </pc:spChg>
        <pc:spChg chg="add">
          <ac:chgData name="ted johnson" userId="4fe4510fe6175167" providerId="Windows Live" clId="Web-{63B5B5E7-E8F3-4448-A0C2-7CAE065C9DBC}" dt="2023-12-23T12:52:13.726" v="6"/>
          <ac:spMkLst>
            <pc:docMk/>
            <pc:sldMk cId="1294518560" sldId="257"/>
            <ac:spMk id="26" creationId="{65F94F98-3A57-49AA-838E-91AAF600B6EE}"/>
          </ac:spMkLst>
        </pc:spChg>
        <pc:spChg chg="add">
          <ac:chgData name="ted johnson" userId="4fe4510fe6175167" providerId="Windows Live" clId="Web-{63B5B5E7-E8F3-4448-A0C2-7CAE065C9DBC}" dt="2023-12-23T12:52:13.726" v="6"/>
          <ac:spMkLst>
            <pc:docMk/>
            <pc:sldMk cId="1294518560" sldId="257"/>
            <ac:spMk id="30" creationId="{A0B5529D-5CAA-4BF2-B5C9-34705E7661F9}"/>
          </ac:spMkLst>
        </pc:spChg>
        <pc:spChg chg="add">
          <ac:chgData name="ted johnson" userId="4fe4510fe6175167" providerId="Windows Live" clId="Web-{63B5B5E7-E8F3-4448-A0C2-7CAE065C9DBC}" dt="2023-12-23T12:52:13.726" v="6"/>
          <ac:spMkLst>
            <pc:docMk/>
            <pc:sldMk cId="1294518560" sldId="257"/>
            <ac:spMk id="32" creationId="{FBD68200-BC03-4015-860B-CD5C30CD76B8}"/>
          </ac:spMkLst>
        </pc:spChg>
        <pc:spChg chg="add">
          <ac:chgData name="ted johnson" userId="4fe4510fe6175167" providerId="Windows Live" clId="Web-{63B5B5E7-E8F3-4448-A0C2-7CAE065C9DBC}" dt="2023-12-23T12:52:13.726" v="6"/>
          <ac:spMkLst>
            <pc:docMk/>
            <pc:sldMk cId="1294518560" sldId="257"/>
            <ac:spMk id="34" creationId="{332A6F87-AC28-4AA8-B8A6-AEBC67BD0D64}"/>
          </ac:spMkLst>
        </pc:spChg>
        <pc:picChg chg="add">
          <ac:chgData name="ted johnson" userId="4fe4510fe6175167" providerId="Windows Live" clId="Web-{63B5B5E7-E8F3-4448-A0C2-7CAE065C9DBC}" dt="2023-12-23T12:52:13.726" v="6"/>
          <ac:picMkLst>
            <pc:docMk/>
            <pc:sldMk cId="1294518560" sldId="257"/>
            <ac:picMk id="8" creationId="{3DBBA26C-89C3-411F-9753-606A413F89AF}"/>
          </ac:picMkLst>
        </pc:picChg>
        <pc:picChg chg="add">
          <ac:chgData name="ted johnson" userId="4fe4510fe6175167" providerId="Windows Live" clId="Web-{63B5B5E7-E8F3-4448-A0C2-7CAE065C9DBC}" dt="2023-12-23T12:52:13.726" v="6"/>
          <ac:picMkLst>
            <pc:docMk/>
            <pc:sldMk cId="1294518560" sldId="257"/>
            <ac:picMk id="10" creationId="{EEAD2215-6311-4D1C-B6B5-F57CB6BFCBCA}"/>
          </ac:picMkLst>
        </pc:picChg>
        <pc:picChg chg="add">
          <ac:chgData name="ted johnson" userId="4fe4510fe6175167" providerId="Windows Live" clId="Web-{63B5B5E7-E8F3-4448-A0C2-7CAE065C9DBC}" dt="2023-12-23T12:52:13.726" v="6"/>
          <ac:picMkLst>
            <pc:docMk/>
            <pc:sldMk cId="1294518560" sldId="257"/>
            <ac:picMk id="24" creationId="{00B98862-BEE1-44FB-A335-A1B9106B445E}"/>
          </ac:picMkLst>
        </pc:picChg>
        <pc:picChg chg="add">
          <ac:chgData name="ted johnson" userId="4fe4510fe6175167" providerId="Windows Live" clId="Web-{63B5B5E7-E8F3-4448-A0C2-7CAE065C9DBC}" dt="2023-12-23T12:52:13.726" v="6"/>
          <ac:picMkLst>
            <pc:docMk/>
            <pc:sldMk cId="1294518560" sldId="257"/>
            <ac:picMk id="28" creationId="{7185CF21-0594-48C0-9F3E-254D6BCE9D9B}"/>
          </ac:picMkLst>
        </pc:picChg>
      </pc:sldChg>
      <pc:sldChg chg="new del">
        <pc:chgData name="ted johnson" userId="4fe4510fe6175167" providerId="Windows Live" clId="Web-{63B5B5E7-E8F3-4448-A0C2-7CAE065C9DBC}" dt="2023-12-23T12:51:05.658" v="1"/>
        <pc:sldMkLst>
          <pc:docMk/>
          <pc:sldMk cId="2001771762" sldId="257"/>
        </pc:sldMkLst>
      </pc:sldChg>
      <pc:sldChg chg="new del">
        <pc:chgData name="ted johnson" userId="4fe4510fe6175167" providerId="Windows Live" clId="Web-{63B5B5E7-E8F3-4448-A0C2-7CAE065C9DBC}" dt="2023-12-23T12:51:10.705" v="3"/>
        <pc:sldMkLst>
          <pc:docMk/>
          <pc:sldMk cId="3378335166" sldId="2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12/23/2023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12/23/2023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12/23/2023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12/23/2023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12/23/2023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12/23/2023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12/23/2023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12/23/2023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12/23/2023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12/23/2023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12/23/2023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23.12.2023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255B38-8FD1-1E4C-33CD-90C41FBC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>
                <a:cs typeface="Arial"/>
              </a:rPr>
              <a:t>Basics of</a:t>
            </a:r>
            <a:br>
              <a:rPr lang="en-US" sz="8000" dirty="0">
                <a:cs typeface="Arial"/>
              </a:rPr>
            </a:br>
            <a:r>
              <a:rPr lang="en-US" sz="8000" dirty="0">
                <a:cs typeface="Arial"/>
              </a:rPr>
              <a:t>PowerPoint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9451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3408E4B-2DDD-4FB3-9181-7D8A0977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FCA32F3-0B4B-449A-8A9D-309A1B678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C78E1D-D549-4B5E-B65A-7353ED14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C93C630-65D6-40FA-A096-8251FB98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51E34-9874-483C-A2C5-C9D271AD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09E7E7-5EA4-4526-A350-196FF2782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69803" y="2052116"/>
            <a:ext cx="3800523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/>
              <a:t>Create presentations from scratch/ template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/>
              <a:t>Add new slide and change slide layout and design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/>
              <a:t>Add text, images, art, and videos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/>
          </a:p>
        </p:txBody>
      </p:sp>
      <p:pic>
        <p:nvPicPr>
          <p:cNvPr id="5" name="Picture Placeholder 4" descr="Birds flying in formation">
            <a:extLst>
              <a:ext uri="{FF2B5EF4-FFF2-40B4-BE49-F238E27FC236}">
                <a16:creationId xmlns:a16="http://schemas.microsoft.com/office/drawing/2014/main" id="{F8FC42BD-A53F-8468-F637-AFDF96817A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/>
          <a:srcRect r="26752" b="2"/>
          <a:stretch/>
        </p:blipFill>
        <p:spPr>
          <a:xfrm>
            <a:off x="6577568" y="2348779"/>
            <a:ext cx="3674398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2373A23-D87D-48AD-A357-96100C722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Madison</vt:lpstr>
      <vt:lpstr>Basics of PowerPoint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</cp:revision>
  <dcterms:created xsi:type="dcterms:W3CDTF">2023-12-23T12:50:00Z</dcterms:created>
  <dcterms:modified xsi:type="dcterms:W3CDTF">2023-12-23T12:56:08Z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