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6F4"/>
    <a:srgbClr val="AF1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70A6-982F-4348-84B3-F03EE9A81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67591-4ED9-454C-89D6-0A40A79C4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1E5F-1FCE-47E8-8BB6-2FD771FE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0E4B-2BAD-4483-AEAD-9FCBD393D040}" type="datetimeFigureOut">
              <a:rPr lang="es-MX" smtClean="0"/>
              <a:t>06/11/2021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70EF-311B-4A4E-ACEA-A70800F6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6AF84-138A-491A-9B9E-27FF4839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E953-10AC-4EC8-8F21-95C6D8575A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502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1D41-D315-41E7-AF43-3D803F2A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22D11-6DE0-434D-AB65-36E4D687C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F2682-7C1F-4906-A1FB-19A31B9E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0E4B-2BAD-4483-AEAD-9FCBD393D040}" type="datetimeFigureOut">
              <a:rPr lang="es-MX" smtClean="0"/>
              <a:t>06/11/2021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8D2BD-4631-43B0-AABA-AA8A2EBA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EB7FC-FD78-457B-B65C-A73ED96E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E953-10AC-4EC8-8F21-95C6D8575A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58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09B0D-476B-4EE2-AAA4-5097DD833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2C081-2B30-4F25-9685-E62072E05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C9721-B9D2-4A48-BCBC-A3A613AC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0E4B-2BAD-4483-AEAD-9FCBD393D040}" type="datetimeFigureOut">
              <a:rPr lang="es-MX" smtClean="0"/>
              <a:t>06/11/2021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839DE-BACD-49E7-B78E-F73CB5E6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770E7-7238-4388-8249-96116922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E953-10AC-4EC8-8F21-95C6D8575A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44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F741-3869-4EBF-87B8-4A68097C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19FD-E9ED-452D-803C-FF8B46597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A695B-5B0D-4B4F-B293-58EAB67F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0E4B-2BAD-4483-AEAD-9FCBD393D040}" type="datetimeFigureOut">
              <a:rPr lang="es-MX" smtClean="0"/>
              <a:t>06/11/2021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07EC-0E25-47A3-9D23-12D8332B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411E-46BE-450D-A4CE-EF961895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E953-10AC-4EC8-8F21-95C6D8575A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681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7C93-C405-43EA-B1FB-8370678F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64228-7C88-4CD1-9D39-3DEB8BE9D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9F6D-9096-40AF-8486-FC7B6B00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0E4B-2BAD-4483-AEAD-9FCBD393D040}" type="datetimeFigureOut">
              <a:rPr lang="es-MX" smtClean="0"/>
              <a:t>06/11/2021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A6F86-1F26-47F3-BC77-DB0C11F2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9885-8F2B-4A3F-B9C5-8883E6ED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E953-10AC-4EC8-8F21-95C6D8575A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784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70D1-DD3A-4AB9-899C-281EDEC5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D53A-81C7-449C-A102-C84574CCC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25F1A-DB8E-4784-8A91-DD9CD9E64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C98F4-E22B-4C77-9941-834EC28C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0E4B-2BAD-4483-AEAD-9FCBD393D040}" type="datetimeFigureOut">
              <a:rPr lang="es-MX" smtClean="0"/>
              <a:t>06/11/2021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CA1E3-4D1E-4E78-9317-97141B17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1549A-8612-426C-8027-EFB125B8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E953-10AC-4EC8-8F21-95C6D8575A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078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1A8D-E304-4435-8AF6-011547A4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E73EC-F954-4AB0-95F3-B5F42A48A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5E5F2-D826-4477-B6A1-830ADF1AD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59704-90BF-4D9B-88B4-D1714FED0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0FEED-CF91-47E3-AFF4-2046511F1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950B7-04C0-4AAE-A61F-37AA9BE8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0E4B-2BAD-4483-AEAD-9FCBD393D040}" type="datetimeFigureOut">
              <a:rPr lang="es-MX" smtClean="0"/>
              <a:t>06/11/2021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F06E9-5985-481C-AC07-C9F6BC1D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C3045-0FC4-4772-BABA-FE3D9731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E953-10AC-4EC8-8F21-95C6D8575A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065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07F4-1845-48D7-918D-EB461004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7DFA6-D1DC-4AF2-A2AC-8948E8F4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0E4B-2BAD-4483-AEAD-9FCBD393D040}" type="datetimeFigureOut">
              <a:rPr lang="es-MX" smtClean="0"/>
              <a:t>06/11/2021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7C92E-5298-4D04-8BE1-377C5B27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8010A-30FD-4ABB-B2B5-FA84FA48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E953-10AC-4EC8-8F21-95C6D8575A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518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3AEBA-679F-47FD-BED9-54EDDDA2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0E4B-2BAD-4483-AEAD-9FCBD393D040}" type="datetimeFigureOut">
              <a:rPr lang="es-MX" smtClean="0"/>
              <a:t>06/11/2021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4A7BD-2191-4A88-8542-DAA60CF0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C4EB5-C9E3-4F8C-A4C2-9878B556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E953-10AC-4EC8-8F21-95C6D8575A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95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B454-99D8-40FC-96A8-6EB91E77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4909-AB11-4F8E-B962-3D691F15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91F9F-CC72-4522-89DA-B9D10EC0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E26AD-539B-4D84-A0C0-65B01F1A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0E4B-2BAD-4483-AEAD-9FCBD393D040}" type="datetimeFigureOut">
              <a:rPr lang="es-MX" smtClean="0"/>
              <a:t>06/11/2021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D30D7-7905-4FAC-8B3C-A9A5AB24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43EA5-EE32-4114-92AF-0051A33A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E953-10AC-4EC8-8F21-95C6D8575A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227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2890-A3AC-4BD4-9940-B0C51180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E8D9B-9001-4331-9F35-EBA3B6BB0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9F295-099A-4E4A-8D40-D7A779CC5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3AF40-7815-4DA8-B4FA-C2E6E5A1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0E4B-2BAD-4483-AEAD-9FCBD393D040}" type="datetimeFigureOut">
              <a:rPr lang="es-MX" smtClean="0"/>
              <a:t>06/11/2021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F9FE3-438A-4ECF-9914-7382DDB1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3EDFB-FC81-48A6-A981-6FB1DDB5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E953-10AC-4EC8-8F21-95C6D8575A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43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7BF6C-2D95-400B-A13C-8923D090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80FD4-A61A-42A6-97D1-B887E3FD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7FD6E-EA3D-4292-B514-07B92D916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00E4B-2BAD-4483-AEAD-9FCBD393D040}" type="datetimeFigureOut">
              <a:rPr lang="es-MX" smtClean="0"/>
              <a:t>06/11/2021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FFDD0-6FBE-4DBE-9ADA-242BAF866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B3A3D-8C68-45C7-BCEB-FC15DB995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2E953-10AC-4EC8-8F21-95C6D8575A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686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3DB69F-0DC2-434D-AA0F-82FD80FB9FD8}"/>
                  </a:ext>
                </a:extLst>
              </p:cNvPr>
              <p:cNvSpPr/>
              <p:nvPr/>
            </p:nvSpPr>
            <p:spPr>
              <a:xfrm>
                <a:off x="212595" y="108935"/>
                <a:ext cx="5883405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𝑉𝑎𝑟𝑖𝑎𝑏𝑙𝑒</m:t>
                      </m:r>
                      <m:r>
                        <a:rPr lang="es-MX" sz="5400" b="0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5400" b="0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𝐷𝑖𝑠𝑐𝑟𝑒𝑡𝑎</m:t>
                      </m:r>
                    </m:oMath>
                  </m:oMathPara>
                </a14:m>
                <a:endParaRPr lang="en-US" sz="5400" b="0" cap="none" spc="0" dirty="0">
                  <a:ln w="0"/>
                  <a:solidFill>
                    <a:srgbClr val="A1A6F4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3DB69F-0DC2-434D-AA0F-82FD80FB9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95" y="108935"/>
                <a:ext cx="5883405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1387C8-5096-4640-AA9A-BE2001234812}"/>
                  </a:ext>
                </a:extLst>
              </p:cNvPr>
              <p:cNvSpPr/>
              <p:nvPr/>
            </p:nvSpPr>
            <p:spPr>
              <a:xfrm>
                <a:off x="212595" y="1032265"/>
                <a:ext cx="6067751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𝑉𝑎𝑟𝑖𝑎𝑏𝑙𝑒</m:t>
                      </m:r>
                      <m:r>
                        <a:rPr lang="es-MX" sz="5400" b="0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5400" b="0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𝐶𝑜𝑛𝑡𝑖𝑛𝑢𝑎</m:t>
                      </m:r>
                    </m:oMath>
                  </m:oMathPara>
                </a14:m>
                <a:endParaRPr lang="en-US" sz="5400" b="0" cap="none" spc="0" dirty="0">
                  <a:ln w="0"/>
                  <a:solidFill>
                    <a:srgbClr val="A1A6F4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1387C8-5096-4640-AA9A-BE2001234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95" y="1032265"/>
                <a:ext cx="606775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B60AABC-605F-492A-B573-61EFFD616D83}"/>
                  </a:ext>
                </a:extLst>
              </p:cNvPr>
              <p:cNvSpPr/>
              <p:nvPr/>
            </p:nvSpPr>
            <p:spPr>
              <a:xfrm>
                <a:off x="336635" y="2179075"/>
                <a:ext cx="5819670" cy="11465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4000" b="0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4000" b="0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4000" b="0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4000" b="0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MX" sz="4000" b="0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4000" b="0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MX" sz="4000" b="0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s-MX" sz="4000" b="0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4000" b="0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s-MX" sz="4000" b="0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s-MX" sz="4000" b="0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4000" b="0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4000" b="0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MX" sz="4000" b="0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s-MX" sz="4000" b="0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4000" b="0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4000" b="0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4000" b="0" cap="none" spc="0" dirty="0">
                  <a:ln w="0"/>
                  <a:solidFill>
                    <a:srgbClr val="A1A6F4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B60AABC-605F-492A-B573-61EFFD616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35" y="2179075"/>
                <a:ext cx="5819670" cy="1146596"/>
              </a:xfrm>
              <a:prstGeom prst="rect">
                <a:avLst/>
              </a:prstGeom>
              <a:blipFill>
                <a:blip r:embed="rId4"/>
                <a:stretch>
                  <a:fillRect b="-105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B1B0A0-D319-4B45-8598-C35CF3207EC7}"/>
                  </a:ext>
                </a:extLst>
              </p:cNvPr>
              <p:cNvSpPr/>
              <p:nvPr/>
            </p:nvSpPr>
            <p:spPr>
              <a:xfrm>
                <a:off x="336635" y="3532330"/>
                <a:ext cx="3939861" cy="168110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4000" b="0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4000" b="0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4000" b="0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4000" b="0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4000" b="0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s-MX" sz="4000" b="0" i="1" cap="none" spc="0" smtClean="0">
                                      <a:ln w="0"/>
                                      <a:solidFill>
                                        <a:srgbClr val="A1A6F4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4000" b="0" i="1" cap="none" spc="0" smtClean="0">
                                      <a:ln w="0"/>
                                      <a:solidFill>
                                        <a:srgbClr val="A1A6F4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s-MX" sz="4000" b="0" i="1" cap="none" spc="0" smtClean="0">
                                      <a:ln w="0"/>
                                      <a:solidFill>
                                        <a:srgbClr val="A1A6F4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MX" sz="4000" b="0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s-MX" sz="4000" b="0" i="1" cap="none" spc="0" smtClean="0">
                                      <a:ln w="0"/>
                                      <a:solidFill>
                                        <a:srgbClr val="A1A6F4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4000" b="0" i="1" cap="none" spc="0" smtClean="0">
                                      <a:ln w="0"/>
                                      <a:solidFill>
                                        <a:srgbClr val="A1A6F4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s-MX" sz="4000" b="0" i="1" cap="none" spc="0" smtClean="0">
                                      <a:ln w="0"/>
                                      <a:solidFill>
                                        <a:srgbClr val="A1A6F4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4000" b="0" i="1" cap="none" spc="0" smtClean="0">
                                      <a:ln w="0"/>
                                      <a:solidFill>
                                        <a:srgbClr val="A1A6F4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s-MX" sz="4000" b="0" i="1" cap="none" spc="0" smtClean="0">
                                      <a:ln w="0"/>
                                      <a:solidFill>
                                        <a:srgbClr val="A1A6F4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MX" sz="4000" b="0" i="1" cap="none" spc="0" smtClean="0">
                                      <a:ln w="0"/>
                                      <a:solidFill>
                                        <a:srgbClr val="A1A6F4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4000" b="0" i="1" cap="none" spc="0" smtClean="0">
                                      <a:ln w="0"/>
                                      <a:solidFill>
                                        <a:srgbClr val="A1A6F4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sz="4000" b="0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s-MX" sz="4000" b="0" i="1" cap="none" spc="0" smtClean="0">
                                      <a:ln w="0"/>
                                      <a:solidFill>
                                        <a:srgbClr val="A1A6F4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4000" b="0" i="1" cap="none" spc="0" smtClean="0">
                                      <a:ln w="0"/>
                                      <a:solidFill>
                                        <a:srgbClr val="A1A6F4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s-MX" sz="4000" b="0" i="1" cap="none" spc="0" smtClean="0">
                                      <a:ln w="0"/>
                                      <a:solidFill>
                                        <a:srgbClr val="A1A6F4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4000" b="0" cap="none" spc="0" dirty="0">
                  <a:ln w="0"/>
                  <a:solidFill>
                    <a:srgbClr val="A1A6F4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B1B0A0-D319-4B45-8598-C35CF3207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35" y="3532330"/>
                <a:ext cx="3939861" cy="1681101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AD540CF-EED5-429B-A77D-B7BCFAECBC49}"/>
                  </a:ext>
                </a:extLst>
              </p:cNvPr>
              <p:cNvSpPr/>
              <p:nvPr/>
            </p:nvSpPr>
            <p:spPr>
              <a:xfrm>
                <a:off x="336635" y="5213431"/>
                <a:ext cx="3302764" cy="135825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4000" b="0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4000" b="0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4000" b="0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4000" b="0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4000" b="0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4000" b="0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4000" b="0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4000" b="0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4000" b="0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4000" b="0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s-MX" sz="4000" b="0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s-MX" sz="4000" b="0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4000" b="0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4000" b="0" cap="none" spc="0" dirty="0">
                  <a:ln w="0"/>
                  <a:solidFill>
                    <a:srgbClr val="A1A6F4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AD540CF-EED5-429B-A77D-B7BCFAECBC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35" y="5213431"/>
                <a:ext cx="3302764" cy="1358257"/>
              </a:xfrm>
              <a:prstGeom prst="rect">
                <a:avLst/>
              </a:prstGeom>
              <a:blipFill>
                <a:blip r:embed="rId6"/>
                <a:stretch>
                  <a:fillRect b="-179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D534F1-CF83-4495-8AA0-F99B42CD7F5E}"/>
                  </a:ext>
                </a:extLst>
              </p:cNvPr>
              <p:cNvSpPr/>
              <p:nvPr/>
            </p:nvSpPr>
            <p:spPr>
              <a:xfrm>
                <a:off x="7855116" y="168199"/>
                <a:ext cx="2778966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𝑃𝑜𝑖𝑠𝑠𝑜𝑛</m:t>
                      </m:r>
                    </m:oMath>
                  </m:oMathPara>
                </a14:m>
                <a:endParaRPr lang="en-US" sz="5400" b="0" cap="none" spc="0" dirty="0">
                  <a:ln w="0"/>
                  <a:solidFill>
                    <a:srgbClr val="A1A6F4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D534F1-CF83-4495-8AA0-F99B42CD7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116" y="168199"/>
                <a:ext cx="2778966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ADB8464-4324-40D1-A7A1-7E371C9BEDC6}"/>
                  </a:ext>
                </a:extLst>
              </p:cNvPr>
              <p:cNvSpPr/>
              <p:nvPr/>
            </p:nvSpPr>
            <p:spPr>
              <a:xfrm>
                <a:off x="7512551" y="1588846"/>
                <a:ext cx="3299108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𝐼𝑛𝑔𝑟𝑒𝑠𝑒</m:t>
                      </m:r>
                      <m:r>
                        <a:rPr lang="es-MX" sz="5400" b="0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5400" b="0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MX" sz="5400" b="0" cap="none" spc="0" dirty="0">
                  <a:ln w="0"/>
                  <a:solidFill>
                    <a:srgbClr val="A1A6F4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ADB8464-4324-40D1-A7A1-7E371C9BE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551" y="1588846"/>
                <a:ext cx="3299108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B8C1792-8EB6-4DEC-8486-EF3039FFC965}"/>
                  </a:ext>
                </a:extLst>
              </p:cNvPr>
              <p:cNvSpPr/>
              <p:nvPr/>
            </p:nvSpPr>
            <p:spPr>
              <a:xfrm>
                <a:off x="7640058" y="2864006"/>
                <a:ext cx="3209084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𝐵𝑖𝑛𝑜𝑚𝑖𝑎𝑙</m:t>
                      </m:r>
                    </m:oMath>
                  </m:oMathPara>
                </a14:m>
                <a:endParaRPr lang="en-US" sz="5400" b="0" cap="none" spc="0" dirty="0">
                  <a:ln w="0"/>
                  <a:solidFill>
                    <a:srgbClr val="A1A6F4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B8C1792-8EB6-4DEC-8486-EF3039FF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058" y="2864006"/>
                <a:ext cx="3209084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06CE2C1-9C3B-40F1-8096-2A67FFBC3341}"/>
                  </a:ext>
                </a:extLst>
              </p:cNvPr>
              <p:cNvSpPr/>
              <p:nvPr/>
            </p:nvSpPr>
            <p:spPr>
              <a:xfrm>
                <a:off x="6384237" y="4207642"/>
                <a:ext cx="5720733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𝐻𝑖𝑝𝑒𝑟𝑔𝑒𝑜𝑚</m:t>
                      </m:r>
                      <m:r>
                        <a:rPr lang="es-MX" sz="5400" b="0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s-MX" sz="5400" b="0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𝑡𝑟𝑖𝑐𝑎</m:t>
                      </m:r>
                    </m:oMath>
                  </m:oMathPara>
                </a14:m>
                <a:endParaRPr lang="en-US" sz="5400" b="0" cap="none" spc="0" dirty="0">
                  <a:ln w="0"/>
                  <a:solidFill>
                    <a:srgbClr val="A1A6F4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06CE2C1-9C3B-40F1-8096-2A67FFBC3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237" y="4207642"/>
                <a:ext cx="5720733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59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456A47B-20B2-481C-88C6-C1FD1A67C6E8}"/>
                  </a:ext>
                </a:extLst>
              </p:cNvPr>
              <p:cNvSpPr/>
              <p:nvPr/>
            </p:nvSpPr>
            <p:spPr>
              <a:xfrm>
                <a:off x="333804" y="1977739"/>
                <a:ext cx="3241528" cy="1352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1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MX" sz="4000" b="1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sSup>
                        <m:sSupPr>
                          <m:ctrlP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MX" sz="4000" b="1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4000" b="1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s-MX" sz="4000" b="1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000" b="1" cap="none" spc="0" dirty="0">
                  <a:ln w="0"/>
                  <a:solidFill>
                    <a:srgbClr val="A1A6F4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456A47B-20B2-481C-88C6-C1FD1A67C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4" y="1977739"/>
                <a:ext cx="3241528" cy="1352999"/>
              </a:xfrm>
              <a:prstGeom prst="rect">
                <a:avLst/>
              </a:prstGeom>
              <a:blipFill>
                <a:blip r:embed="rId2"/>
                <a:stretch>
                  <a:fillRect b="-180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00F27B-2026-40C6-8223-D9686D61414F}"/>
                  </a:ext>
                </a:extLst>
              </p:cNvPr>
              <p:cNvSpPr/>
              <p:nvPr/>
            </p:nvSpPr>
            <p:spPr>
              <a:xfrm>
                <a:off x="333804" y="401380"/>
                <a:ext cx="5559278" cy="143077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1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MX" sz="4000" b="1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𝝈</m:t>
                          </m:r>
                          <m:rad>
                            <m:radPr>
                              <m:degHide m:val="on"/>
                              <m:ctrlPr>
                                <a:rPr lang="es-MX" sz="4000" b="1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4000" b="1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s-MX" sz="4000" b="1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MX" sz="4000" b="1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4000" b="1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MX" sz="4000" b="1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s-MX" sz="4000" b="1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4000" b="1" i="1" cap="none" spc="0" smtClean="0">
                                      <a:ln w="0"/>
                                      <a:solidFill>
                                        <a:srgbClr val="A1A6F4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MX" sz="4000" b="1" i="1" cap="none" spc="0" smtClean="0">
                                          <a:ln w="0"/>
                                          <a:solidFill>
                                            <a:srgbClr val="A1A6F4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sz="4000" b="1" i="1" cap="none" spc="0" smtClean="0">
                                          <a:ln w="0"/>
                                          <a:solidFill>
                                            <a:srgbClr val="A1A6F4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s-MX" sz="4000" b="1" i="1" cap="none" spc="0" smtClean="0">
                                          <a:ln w="0"/>
                                          <a:solidFill>
                                            <a:srgbClr val="A1A6F4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MX" sz="4000" b="1" i="1" cap="none" spc="0" smtClean="0">
                                          <a:ln w="0"/>
                                          <a:solidFill>
                                            <a:srgbClr val="A1A6F4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num>
                                    <m:den>
                                      <m:r>
                                        <a:rPr lang="es-MX" sz="4000" b="1" i="1" cap="none" spc="0" smtClean="0">
                                          <a:ln w="0"/>
                                          <a:solidFill>
                                            <a:srgbClr val="A1A6F4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MX" sz="4000" b="1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4000" b="1" cap="none" spc="0" dirty="0">
                  <a:ln w="0"/>
                  <a:solidFill>
                    <a:srgbClr val="A1A6F4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00F27B-2026-40C6-8223-D9686D61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4" y="401380"/>
                <a:ext cx="5559278" cy="1430776"/>
              </a:xfrm>
              <a:prstGeom prst="rect">
                <a:avLst/>
              </a:prstGeom>
              <a:blipFill>
                <a:blip r:embed="rId3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44D017-55D4-464B-A68A-72692C8803C9}"/>
                  </a:ext>
                </a:extLst>
              </p:cNvPr>
              <p:cNvSpPr/>
              <p:nvPr/>
            </p:nvSpPr>
            <p:spPr>
              <a:xfrm>
                <a:off x="333804" y="3527263"/>
                <a:ext cx="5641480" cy="1352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1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MX" sz="4000" b="1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MX" sz="4000" b="1" i="1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  <m:d>
                            <m:dPr>
                              <m:ctrlPr>
                                <a:rPr lang="es-MX" sz="4000" b="1" i="1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4000" b="1" i="1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  <m:sSup>
                            <m:sSupPr>
                              <m:ctrlPr>
                                <a:rPr lang="es-MX" sz="4000" b="1" i="1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4000" b="1" i="1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s-MX" sz="4000" b="1" i="1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s-MX" sz="4000" b="1" i="1" cap="none" spc="0" smtClean="0">
                              <a:ln w="0"/>
                              <a:solidFill>
                                <a:srgbClr val="A1A6F4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MX" sz="4000" b="1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4000" b="1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s-MX" sz="4000" b="1" i="1" cap="none" spc="0" smtClean="0">
                                  <a:ln w="0"/>
                                  <a:solidFill>
                                    <a:srgbClr val="A1A6F4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000" b="1" cap="none" spc="0" dirty="0">
                  <a:ln w="0"/>
                  <a:solidFill>
                    <a:srgbClr val="A1A6F4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44D017-55D4-464B-A68A-72692C880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4" y="3527263"/>
                <a:ext cx="5641480" cy="1352999"/>
              </a:xfrm>
              <a:prstGeom prst="rect">
                <a:avLst/>
              </a:prstGeom>
              <a:blipFill>
                <a:blip r:embed="rId4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65F034-C0F4-4920-96E1-802F6BCB8B93}"/>
                  </a:ext>
                </a:extLst>
              </p:cNvPr>
              <p:cNvSpPr/>
              <p:nvPr/>
            </p:nvSpPr>
            <p:spPr>
              <a:xfrm>
                <a:off x="8253052" y="401380"/>
                <a:ext cx="2752228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𝑁𝑜𝑟𝑚𝑎𝑙</m:t>
                      </m:r>
                    </m:oMath>
                  </m:oMathPara>
                </a14:m>
                <a:endParaRPr lang="en-US" sz="5400" b="0" cap="none" spc="0" dirty="0">
                  <a:ln w="0"/>
                  <a:solidFill>
                    <a:srgbClr val="A1A6F4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65F034-C0F4-4920-96E1-802F6BCB8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052" y="401380"/>
                <a:ext cx="2752228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B62FD9-CC0D-40A3-B240-2017CF696B27}"/>
                  </a:ext>
                </a:extLst>
              </p:cNvPr>
              <p:cNvSpPr/>
              <p:nvPr/>
            </p:nvSpPr>
            <p:spPr>
              <a:xfrm>
                <a:off x="7528498" y="1613459"/>
                <a:ext cx="4201343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𝐸𝑥𝑝𝑜𝑛𝑒𝑛𝑐𝑖𝑎𝑙</m:t>
                      </m:r>
                    </m:oMath>
                  </m:oMathPara>
                </a14:m>
                <a:endParaRPr lang="en-US" sz="5400" b="0" cap="none" spc="0" dirty="0">
                  <a:ln w="0"/>
                  <a:solidFill>
                    <a:srgbClr val="A1A6F4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B62FD9-CC0D-40A3-B240-2017CF696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498" y="1613459"/>
                <a:ext cx="420134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747A42C-0C50-4619-AADA-11304C67D610}"/>
                  </a:ext>
                </a:extLst>
              </p:cNvPr>
              <p:cNvSpPr/>
              <p:nvPr/>
            </p:nvSpPr>
            <p:spPr>
              <a:xfrm>
                <a:off x="8265204" y="2741504"/>
                <a:ext cx="2727926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cap="none" spc="0" smtClean="0">
                          <a:ln w="0"/>
                          <a:solidFill>
                            <a:srgbClr val="A1A6F4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𝐺𝑎𝑚𝑚𝑎</m:t>
                      </m:r>
                    </m:oMath>
                  </m:oMathPara>
                </a14:m>
                <a:endParaRPr lang="en-US" sz="5400" b="0" cap="none" spc="0" dirty="0">
                  <a:ln w="0"/>
                  <a:solidFill>
                    <a:srgbClr val="A1A6F4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747A42C-0C50-4619-AADA-11304C67D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204" y="2741504"/>
                <a:ext cx="2727926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36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A2C643AD-75E4-4A72-A3AB-929E5DDF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30" y="1392309"/>
            <a:ext cx="2213052" cy="1657352"/>
          </a:xfrm>
          <a:prstGeom prst="rect">
            <a:avLst/>
          </a:prstGeom>
        </p:spPr>
      </p:pic>
      <p:pic>
        <p:nvPicPr>
          <p:cNvPr id="3" name="Picture 2" descr="Blue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961D72B3-2E7D-4D36-AA8A-E6D25C17F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703" y="2669817"/>
            <a:ext cx="3210373" cy="581106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2D2E50B-F0C0-40C4-BA21-F5CEFEC51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06" y="844942"/>
            <a:ext cx="2066548" cy="153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0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44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RAYMUNDO TORRES CARDENAS</dc:creator>
  <cp:lastModifiedBy>JONATHAN RAYMUNDO TORRES CARDENAS</cp:lastModifiedBy>
  <cp:revision>5</cp:revision>
  <dcterms:created xsi:type="dcterms:W3CDTF">2021-11-05T00:40:01Z</dcterms:created>
  <dcterms:modified xsi:type="dcterms:W3CDTF">2021-11-07T04:07:36Z</dcterms:modified>
</cp:coreProperties>
</file>