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9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s://tvax2.sinaimg.cn/crop.0.0.512.512.1024/6f2bffe9ly8gp8400zanaj20e80e8my0.jpg?KID=imgbed,tva&amp;Expires=1618376075&amp;ssig=RgZaQf%2B%2FbW">
            <a:extLst>
              <a:ext uri="{FF2B5EF4-FFF2-40B4-BE49-F238E27FC236}">
                <a16:creationId xmlns:a16="http://schemas.microsoft.com/office/drawing/2014/main" id="{2A2B9F57-DDC7-49EF-A0B0-0A50F0F73E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727" y="159883"/>
            <a:ext cx="1198137" cy="11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9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s://tvax2.sinaimg.cn/crop.0.0.512.512.1024/6f2bffe9ly8gp8400zanaj20e80e8my0.jpg?KID=imgbed,tva&amp;Expires=1618376075&amp;ssig=RgZaQf%2B%2FbW">
            <a:extLst>
              <a:ext uri="{FF2B5EF4-FFF2-40B4-BE49-F238E27FC236}">
                <a16:creationId xmlns:a16="http://schemas.microsoft.com/office/drawing/2014/main" id="{3871DBDF-9428-4248-A940-F1A25B9981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727" y="159883"/>
            <a:ext cx="1198137" cy="11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8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ttps://tvax2.sinaimg.cn/crop.0.0.512.512.1024/6f2bffe9ly8gp8400zanaj20e80e8my0.jpg?KID=imgbed,tva&amp;Expires=1618376075&amp;ssig=RgZaQf%2B%2FbW">
            <a:extLst>
              <a:ext uri="{FF2B5EF4-FFF2-40B4-BE49-F238E27FC236}">
                <a16:creationId xmlns:a16="http://schemas.microsoft.com/office/drawing/2014/main" id="{6C675686-014D-4ADD-9956-DB5985D1F7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727" y="159883"/>
            <a:ext cx="1198137" cy="11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7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ttps://tvax2.sinaimg.cn/crop.0.0.512.512.1024/6f2bffe9ly8gp8400zanaj20e80e8my0.jpg?KID=imgbed,tva&amp;Expires=1618376075&amp;ssig=RgZaQf%2B%2FbW">
            <a:extLst>
              <a:ext uri="{FF2B5EF4-FFF2-40B4-BE49-F238E27FC236}">
                <a16:creationId xmlns:a16="http://schemas.microsoft.com/office/drawing/2014/main" id="{78A4DFEF-DB9E-4854-B246-5615F083C6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727" y="159883"/>
            <a:ext cx="1198137" cy="11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0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1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214A7D-953A-472D-8C22-25063B0308E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75F214-9E8C-45F8-9F06-7DD9884E98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tjopenlab/como" TargetMode="External"/><Relationship Id="rId2" Type="http://schemas.openxmlformats.org/officeDocument/2006/relationships/hyperlink" Target="https://gitee.com/tjopen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tjopenlab/como_pybin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ee.com/tjopenlab/como/blob/master/test/runtime/reflection/component/MethodTest.cd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tjopenlab/como_pybind/blob/master/tests/como_pybind_basictest.p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ernlium.github.io/2019/07/01/Tensorflow%E6%BA%90%E7%A0%81%E8%A7%A3%E6%9E%90%E2%80%94%E2%80%94%E7%AE%97%E5%AD%90%E6%B3%A8%E5%86%8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huaweicloud.com/opl-atlas200dkappc32/atlasos_09_000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3458-B7C3-4459-BC09-EF0A0C7CE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C++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C4123-5EC4-4F0A-A8EF-7E063E91B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规划团队的知识结构，提高整体做事能力</a:t>
            </a:r>
          </a:p>
        </p:txBody>
      </p:sp>
      <p:pic>
        <p:nvPicPr>
          <p:cNvPr id="1026" name="Picture 2" descr="https://tvax2.sinaimg.cn/crop.0.0.512.512.1024/6f2bffe9ly8gp8400zanaj20e80e8my0.jpg?KID=imgbed,tva&amp;Expires=1618376075&amp;ssig=RgZaQf%2B%2FbW">
            <a:extLst>
              <a:ext uri="{FF2B5EF4-FFF2-40B4-BE49-F238E27FC236}">
                <a16:creationId xmlns:a16="http://schemas.microsoft.com/office/drawing/2014/main" id="{91FB49D0-015C-49DB-ABDE-88481083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727" y="159883"/>
            <a:ext cx="1198137" cy="11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627003-8E60-4016-B78E-5A90B34B69EF}"/>
              </a:ext>
            </a:extLst>
          </p:cNvPr>
          <p:cNvSpPr txBox="1"/>
          <p:nvPr/>
        </p:nvSpPr>
        <p:spPr>
          <a:xfrm>
            <a:off x="8013290" y="5464108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同济大学电子与信息工程学院实验中心  </a:t>
            </a:r>
            <a:endParaRPr lang="en-US" altLang="zh-CN"/>
          </a:p>
          <a:p>
            <a:r>
              <a:rPr lang="zh-CN" altLang="en-US"/>
              <a:t>裴喜龙 </a:t>
            </a:r>
            <a:endParaRPr lang="en-US" altLang="zh-CN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02563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8CFC3-9AC1-48C2-90FC-618613C6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构件模型</a:t>
            </a:r>
            <a:br>
              <a:rPr lang="en-US" altLang="zh-CN"/>
            </a:br>
            <a:r>
              <a:rPr lang="en-US" altLang="zh-CN"/>
              <a:t>C++ Component Model</a:t>
            </a:r>
            <a:r>
              <a:rPr lang="zh-CN" altLang="en-US"/>
              <a:t>，</a:t>
            </a:r>
            <a:r>
              <a:rPr lang="en-US" altLang="zh-CN"/>
              <a:t>COMO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F876E-A563-4852-B5B8-B46A98BA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/>
              <a:t>COMO</a:t>
            </a:r>
            <a:r>
              <a:rPr lang="zh-CN" altLang="en-US"/>
              <a:t>历经近</a:t>
            </a:r>
            <a:r>
              <a:rPr lang="en-US" altLang="zh-CN"/>
              <a:t>20</a:t>
            </a:r>
            <a:r>
              <a:rPr lang="zh-CN" altLang="en-US"/>
              <a:t>年的开发，与</a:t>
            </a:r>
            <a:r>
              <a:rPr lang="en-US" altLang="zh-CN"/>
              <a:t>JVM</a:t>
            </a:r>
            <a:r>
              <a:rPr lang="zh-CN" altLang="en-US"/>
              <a:t>、</a:t>
            </a:r>
            <a:r>
              <a:rPr lang="en-US" altLang="zh-CN"/>
              <a:t>CLR</a:t>
            </a:r>
            <a:r>
              <a:rPr lang="zh-CN" altLang="en-US"/>
              <a:t>并列的技术：</a:t>
            </a:r>
            <a:r>
              <a:rPr lang="en-US" altLang="zh-CN">
                <a:hlinkClick r:id="rId2"/>
              </a:rPr>
              <a:t>https://gitee.com/tjopenlab</a:t>
            </a:r>
            <a:r>
              <a:rPr lang="en-US" altLang="zh-CN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按规范写</a:t>
            </a:r>
            <a:r>
              <a:rPr lang="en-US" altLang="zh-CN"/>
              <a:t>C++</a:t>
            </a:r>
            <a:r>
              <a:rPr lang="zh-CN" altLang="en-US"/>
              <a:t>程序，然后无缝在</a:t>
            </a:r>
            <a:r>
              <a:rPr lang="en-US" altLang="zh-CN"/>
              <a:t>python</a:t>
            </a:r>
            <a:r>
              <a:rPr lang="zh-CN" altLang="en-US"/>
              <a:t>中使用；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C++</a:t>
            </a:r>
            <a:r>
              <a:rPr lang="zh-CN" altLang="en-US"/>
              <a:t>的程序执行效率与</a:t>
            </a:r>
            <a:r>
              <a:rPr lang="en-US" altLang="zh-CN"/>
              <a:t>GDB</a:t>
            </a:r>
            <a:r>
              <a:rPr lang="zh-CN" altLang="en-US"/>
              <a:t>级的程序调试，可以对接</a:t>
            </a:r>
            <a:r>
              <a:rPr lang="en-US" altLang="zh-CN"/>
              <a:t>JTAG</a:t>
            </a:r>
            <a:r>
              <a:rPr lang="zh-CN" altLang="en-US"/>
              <a:t>硬件调试；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C++</a:t>
            </a:r>
            <a:r>
              <a:rPr lang="zh-CN" altLang="en-US"/>
              <a:t>与硬件的直接打交道的能力。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Apache</a:t>
            </a:r>
            <a:r>
              <a:rPr lang="zh-CN" altLang="en-US"/>
              <a:t>授权协议的开源项目，用于学习与工程项目，无法律风险。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r>
              <a:rPr lang="en-US" altLang="zh-CN">
                <a:hlinkClick r:id="rId3"/>
              </a:rPr>
              <a:t>https://gitee.com/tjopenlab/como</a:t>
            </a:r>
            <a:endParaRPr lang="en-US" altLang="zh-CN"/>
          </a:p>
          <a:p>
            <a:r>
              <a:rPr lang="en-US" altLang="zh-CN">
                <a:hlinkClick r:id="rId4"/>
              </a:rPr>
              <a:t>https://gitee.com/tjopenlab/como_pybind</a:t>
            </a:r>
            <a:endParaRPr lang="en-US" altLang="zh-CN"/>
          </a:p>
          <a:p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768FF-AB34-4C44-B6AD-399B7BD2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系统开发团队知识结构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40A8B3-CB41-4D87-9C52-F9AD1283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77" y="1459030"/>
            <a:ext cx="8327923" cy="4420659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4594B-2EBF-4F98-B76F-641D1700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自动控制专业、微电子专业等靠近硬件的专业。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计算机科学与技术、软件工程等靠近计算机应用的专业。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C++</a:t>
            </a:r>
            <a:r>
              <a:rPr lang="zh-CN" altLang="en-US"/>
              <a:t>侧：计算机硬件、系统级开发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侧：计算机软件、互联网</a:t>
            </a:r>
          </a:p>
        </p:txBody>
      </p:sp>
    </p:spTree>
    <p:extLst>
      <p:ext uri="{BB962C8B-B14F-4D97-AF65-F5344CB8AC3E}">
        <p14:creationId xmlns:p14="http://schemas.microsoft.com/office/powerpoint/2010/main" val="299799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C998-8D6E-4FC2-B5E1-380D2825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9CB848-EF53-4044-9A55-8CE0056CE6CE}"/>
              </a:ext>
            </a:extLst>
          </p:cNvPr>
          <p:cNvSpPr txBox="1"/>
          <p:nvPr/>
        </p:nvSpPr>
        <p:spPr>
          <a:xfrm>
            <a:off x="9832" y="5982929"/>
            <a:ext cx="121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/>
              </a:rPr>
              <a:t>https://gitee.com/tjopenlab/como/blob/master/test/runtime/reflection/component/MethodTest.cdl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8E58D3-DBBA-418D-BCFE-09960F08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" y="2178927"/>
            <a:ext cx="4692010" cy="33624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2EB612-6F04-4CF8-AA6F-8D5AE0357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30" y="2178926"/>
            <a:ext cx="5416966" cy="33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0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C998-8D6E-4FC2-B5E1-380D2825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0AE83E-A881-409A-87A8-BFB71BDFE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52" y="1984645"/>
            <a:ext cx="8968130" cy="339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78CEBB-2132-4B7E-AF4F-A777FA8F42D6}"/>
              </a:ext>
            </a:extLst>
          </p:cNvPr>
          <p:cNvSpPr txBox="1"/>
          <p:nvPr/>
        </p:nvSpPr>
        <p:spPr>
          <a:xfrm>
            <a:off x="0" y="5982929"/>
            <a:ext cx="121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3"/>
              </a:rPr>
              <a:t>https://gitee.com/tjopenlab/como_pybind/blob/master/tests/como_pybind_basictest.py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8CFC3-9AC1-48C2-90FC-618613C6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中的算子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F876E-A563-4852-B5B8-B46A98BA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op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和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kernel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是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TF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框架中最重要的两个概念，如果一定要做一个类比的话，可以认为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op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相当于函数声明，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kernel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相当于函数实现。</a:t>
            </a:r>
            <a:endParaRPr lang="en-US" altLang="zh-CN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为什么要把操作和它的实现分离呢？是为了实现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TF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代码的可移植性。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2"/>
              </a:rPr>
              <a:t>http://vernlium.github.io/2019/07/01/Tensorflow%E6%BA%90%E7%A0%81%E8%A7%A3%E6%9E%90%E2%80%94%E2%80%94%E7%AE%97%E5%AD%90%E6%B3%A8%E5%86%8C/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8CFC3-9AC1-48C2-90FC-618613C6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华为昇腾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处理器支持的算子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F876E-A563-4852-B5B8-B46A98BA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（你想开发昇腾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AI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处理器的算子吗？没啥文档）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2"/>
              </a:rPr>
              <a:t>https://support.huaweicloud.com/opl-atlas200dkappc32/atlasos_09_0001.html</a:t>
            </a:r>
            <a:r>
              <a:rPr lang="en-US" altLang="zh-CN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8CFC3-9AC1-48C2-90FC-618613C6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COMO</a:t>
            </a:r>
            <a:r>
              <a:rPr lang="zh-CN" altLang="en-US"/>
              <a:t>封装机器学习中的算子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F876E-A563-4852-B5B8-B46A98BA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己所不欲，勿施于人。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这么难啃的骨头咱们还是自己啃吧，毕竟让人家把我们的硬件用起来是正道。</a:t>
            </a:r>
            <a:r>
              <a:rPr lang="en-US" altLang="zh-CN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1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168A37-65BA-4E48-8142-C23A5A4491E9}"/>
              </a:ext>
            </a:extLst>
          </p:cNvPr>
          <p:cNvSpPr txBox="1"/>
          <p:nvPr/>
        </p:nvSpPr>
        <p:spPr>
          <a:xfrm>
            <a:off x="5604009" y="884903"/>
            <a:ext cx="954107" cy="44245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000">
                <a:latin typeface="华光行草_CNKI" panose="02000500000000000000" pitchFamily="2" charset="-122"/>
                <a:ea typeface="华光行草_CNKI" panose="02000500000000000000" pitchFamily="2" charset="-122"/>
              </a:rPr>
              <a:t>未完，待续</a:t>
            </a:r>
          </a:p>
        </p:txBody>
      </p:sp>
    </p:spTree>
    <p:extLst>
      <p:ext uri="{BB962C8B-B14F-4D97-AF65-F5344CB8AC3E}">
        <p14:creationId xmlns:p14="http://schemas.microsoft.com/office/powerpoint/2010/main" val="41085982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428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华光行草_CNKI</vt:lpstr>
      <vt:lpstr>宋体</vt:lpstr>
      <vt:lpstr>Arial</vt:lpstr>
      <vt:lpstr>Calibri</vt:lpstr>
      <vt:lpstr>Calibri Light</vt:lpstr>
      <vt:lpstr>回顾</vt:lpstr>
      <vt:lpstr>从C++到Python</vt:lpstr>
      <vt:lpstr>C++构件模型 C++ Component Model，COMO</vt:lpstr>
      <vt:lpstr>系统开发团队知识结构</vt:lpstr>
      <vt:lpstr>C++侧</vt:lpstr>
      <vt:lpstr>Python侧</vt:lpstr>
      <vt:lpstr>Tensorflow中的算子</vt:lpstr>
      <vt:lpstr>华为昇腾AI处理器支持的算子</vt:lpstr>
      <vt:lpstr>利用COMO封装机器学习中的算子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从C++到Python</dc:title>
  <dc:creator>xilongpei</dc:creator>
  <cp:lastModifiedBy>xilongpei</cp:lastModifiedBy>
  <cp:revision>36</cp:revision>
  <dcterms:created xsi:type="dcterms:W3CDTF">2021-04-14T01:56:10Z</dcterms:created>
  <dcterms:modified xsi:type="dcterms:W3CDTF">2021-04-14T05:42:55Z</dcterms:modified>
</cp:coreProperties>
</file>