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1E24"/>
    <a:srgbClr val="D2484F"/>
    <a:srgbClr val="B41E24"/>
    <a:srgbClr val="C8262E"/>
    <a:srgbClr val="DC484F"/>
    <a:srgbClr val="C52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BE02-D748-4AE8-A900-D1B2414768CB}" type="datetimeFigureOut">
              <a:rPr lang="nl-BE" smtClean="0"/>
              <a:t>30/05/2017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9BF-F413-40BA-9C78-22E7CBB724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5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BE02-D748-4AE8-A900-D1B2414768CB}" type="datetimeFigureOut">
              <a:rPr lang="nl-BE" smtClean="0"/>
              <a:t>30/05/2017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9BF-F413-40BA-9C78-22E7CBB724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940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BE02-D748-4AE8-A900-D1B2414768CB}" type="datetimeFigureOut">
              <a:rPr lang="nl-BE" smtClean="0"/>
              <a:t>30/05/2017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9BF-F413-40BA-9C78-22E7CBB724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2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BE02-D748-4AE8-A900-D1B2414768CB}" type="datetimeFigureOut">
              <a:rPr lang="nl-BE" smtClean="0"/>
              <a:t>30/05/2017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9BF-F413-40BA-9C78-22E7CBB724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67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BE02-D748-4AE8-A900-D1B2414768CB}" type="datetimeFigureOut">
              <a:rPr lang="nl-BE" smtClean="0"/>
              <a:t>30/05/2017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9BF-F413-40BA-9C78-22E7CBB724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741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BE02-D748-4AE8-A900-D1B2414768CB}" type="datetimeFigureOut">
              <a:rPr lang="nl-BE" smtClean="0"/>
              <a:t>30/05/2017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9BF-F413-40BA-9C78-22E7CBB724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575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BE02-D748-4AE8-A900-D1B2414768CB}" type="datetimeFigureOut">
              <a:rPr lang="nl-BE" smtClean="0"/>
              <a:t>30/05/2017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9BF-F413-40BA-9C78-22E7CBB724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08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BE02-D748-4AE8-A900-D1B2414768CB}" type="datetimeFigureOut">
              <a:rPr lang="nl-BE" smtClean="0"/>
              <a:t>30/05/2017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9BF-F413-40BA-9C78-22E7CBB724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63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BE02-D748-4AE8-A900-D1B2414768CB}" type="datetimeFigureOut">
              <a:rPr lang="nl-BE" smtClean="0"/>
              <a:t>30/05/2017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9BF-F413-40BA-9C78-22E7CBB724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83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BE02-D748-4AE8-A900-D1B2414768CB}" type="datetimeFigureOut">
              <a:rPr lang="nl-BE" smtClean="0"/>
              <a:t>30/05/2017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9BF-F413-40BA-9C78-22E7CBB724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579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BE02-D748-4AE8-A900-D1B2414768CB}" type="datetimeFigureOut">
              <a:rPr lang="nl-BE" smtClean="0"/>
              <a:t>30/05/2017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9BF-F413-40BA-9C78-22E7CBB724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885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1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1BE02-D748-4AE8-A900-D1B2414768CB}" type="datetimeFigureOut">
              <a:rPr lang="nl-BE" smtClean="0"/>
              <a:t>30/05/2017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369BF-F413-40BA-9C78-22E7CBB724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488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mp2/jupiler/wordpres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nl-BE" sz="5400" dirty="0" err="1">
                <a:solidFill>
                  <a:schemeClr val="bg1"/>
                </a:solidFill>
                <a:latin typeface="Gamer" panose="02000505020000020004" pitchFamily="2" charset="0"/>
              </a:rPr>
              <a:t>Jupiler</a:t>
            </a:r>
            <a:r>
              <a:rPr lang="nl-BE" sz="5400" dirty="0">
                <a:solidFill>
                  <a:schemeClr val="bg1"/>
                </a:solidFill>
                <a:latin typeface="Gamer" panose="02000505020000020004" pitchFamily="2" charset="0"/>
              </a:rPr>
              <a:t> 0,0%</a:t>
            </a:r>
            <a:br>
              <a:rPr lang="nl-BE" sz="5400" dirty="0">
                <a:solidFill>
                  <a:schemeClr val="bg1"/>
                </a:solidFill>
                <a:latin typeface="Gamer" panose="02000505020000020004" pitchFamily="2" charset="0"/>
              </a:rPr>
            </a:br>
            <a:r>
              <a:rPr lang="nl-BE" sz="2800" dirty="0">
                <a:latin typeface="Gamer" panose="02000505020000020004" pitchFamily="2" charset="0"/>
              </a:rPr>
              <a:t>Grenzeloos bier plezier</a:t>
            </a:r>
            <a:endParaRPr lang="nl-BE" sz="5400" dirty="0">
              <a:latin typeface="Gamer" panose="02000505020000020004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nl-BE" sz="2000" dirty="0">
                <a:latin typeface="Arial" panose="020B0604020202020204" pitchFamily="34" charset="0"/>
                <a:cs typeface="Arial" panose="020B0604020202020204" pitchFamily="34" charset="0"/>
              </a:rPr>
              <a:t>Van Opstaele Tjörven &amp; </a:t>
            </a:r>
            <a:r>
              <a:rPr lang="nl-BE" sz="2000" dirty="0" err="1">
                <a:latin typeface="Arial" panose="020B0604020202020204" pitchFamily="34" charset="0"/>
                <a:cs typeface="Arial" panose="020B0604020202020204" pitchFamily="34" charset="0"/>
              </a:rPr>
              <a:t>Berth</a:t>
            </a:r>
            <a:r>
              <a:rPr lang="nl-BE" sz="2000" dirty="0">
                <a:latin typeface="Arial" panose="020B0604020202020204" pitchFamily="34" charset="0"/>
                <a:cs typeface="Arial" panose="020B0604020202020204" pitchFamily="34" charset="0"/>
              </a:rPr>
              <a:t> Nigel</a:t>
            </a:r>
          </a:p>
        </p:txBody>
      </p:sp>
    </p:spTree>
    <p:extLst>
      <p:ext uri="{BB962C8B-B14F-4D97-AF65-F5344CB8AC3E}">
        <p14:creationId xmlns:p14="http://schemas.microsoft.com/office/powerpoint/2010/main" val="321978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69778" y="-229164"/>
            <a:ext cx="5702781" cy="81049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0817" y="100031"/>
            <a:ext cx="10520702" cy="771874"/>
          </a:xfrm>
        </p:spPr>
        <p:txBody>
          <a:bodyPr>
            <a:normAutofit/>
          </a:bodyPr>
          <a:lstStyle/>
          <a:p>
            <a:pPr algn="ctr"/>
            <a:r>
              <a:rPr lang="nl-BE" dirty="0" err="1">
                <a:latin typeface="Arial" panose="020B0604020202020204" pitchFamily="34" charset="0"/>
                <a:cs typeface="Arial" panose="020B0604020202020204" pitchFamily="34" charset="0"/>
              </a:rPr>
              <a:t>Wireframes</a:t>
            </a: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874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Tijdelijke aanduiding voor inhou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36" y="1149308"/>
            <a:ext cx="3663270" cy="5206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itel 1"/>
          <p:cNvSpPr txBox="1">
            <a:spLocks/>
          </p:cNvSpPr>
          <p:nvPr/>
        </p:nvSpPr>
        <p:spPr>
          <a:xfrm>
            <a:off x="835649" y="187055"/>
            <a:ext cx="10520702" cy="771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dirty="0" err="1">
                <a:latin typeface="Arial" panose="020B0604020202020204" pitchFamily="34" charset="0"/>
                <a:cs typeface="Arial" panose="020B0604020202020204" pitchFamily="34" charset="0"/>
              </a:rPr>
              <a:t>Wireframes</a:t>
            </a: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167" y="1149308"/>
            <a:ext cx="3665323" cy="52016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151" y="1149308"/>
            <a:ext cx="3665322" cy="52016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6569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65" y="1134706"/>
            <a:ext cx="3663270" cy="5206360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835649" y="181416"/>
            <a:ext cx="10520702" cy="771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dirty="0" err="1">
                <a:latin typeface="Arial" panose="020B0604020202020204" pitchFamily="34" charset="0"/>
                <a:cs typeface="Arial" panose="020B0604020202020204" pitchFamily="34" charset="0"/>
              </a:rPr>
              <a:t>Wireframes</a:t>
            </a: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585" y="1134706"/>
            <a:ext cx="3668619" cy="5206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134706"/>
            <a:ext cx="3663270" cy="5206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2729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864" y="1179986"/>
            <a:ext cx="7128180" cy="518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itel 1"/>
          <p:cNvSpPr txBox="1">
            <a:spLocks/>
          </p:cNvSpPr>
          <p:nvPr/>
        </p:nvSpPr>
        <p:spPr>
          <a:xfrm>
            <a:off x="845603" y="204056"/>
            <a:ext cx="10520702" cy="771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Style </a:t>
            </a:r>
            <a:r>
              <a:rPr lang="nl-BE" dirty="0" err="1">
                <a:latin typeface="Arial" panose="020B0604020202020204" pitchFamily="34" charset="0"/>
                <a:cs typeface="Arial" panose="020B0604020202020204" pitchFamily="34" charset="0"/>
              </a:rPr>
              <a:t>Tile</a:t>
            </a: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147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 parts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gebruikt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“the loop”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post type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reclame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acties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Menu’s: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menu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navigatie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Footer menu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Sidebar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worden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samengesteld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 widgets 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Homepage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statisch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met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overzicht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van 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berichten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Specificaties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94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kunnen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inladen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 pantheon</a:t>
            </a:r>
          </a:p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Blogdetailpagina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mist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objecten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Problemen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91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Jupiler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0,0%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Wordpress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126560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66</Words>
  <Application>Microsoft Office PowerPoint</Application>
  <PresentationFormat>Breedbeeld</PresentationFormat>
  <Paragraphs>19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Gamer</vt:lpstr>
      <vt:lpstr>Kantoorthema</vt:lpstr>
      <vt:lpstr>Jupiler 0,0% Grenzeloos bier plezier</vt:lpstr>
      <vt:lpstr>Wireframes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Jupiler 0,0%</dc:title>
  <dc:creator>Tjörven Van Opstaele</dc:creator>
  <cp:lastModifiedBy>Tjörven Van Opstaele</cp:lastModifiedBy>
  <cp:revision>11</cp:revision>
  <dcterms:created xsi:type="dcterms:W3CDTF">2017-05-30T11:51:09Z</dcterms:created>
  <dcterms:modified xsi:type="dcterms:W3CDTF">2017-05-30T14:04:52Z</dcterms:modified>
</cp:coreProperties>
</file>