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3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8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4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E76E-5B6C-1D43-8472-841B63DA0C2F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1ACF-6D69-7848-B19D-26A8F23C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4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Ricky </a:t>
            </a:r>
            <a:r>
              <a:rPr lang="en-US" dirty="0" err="1" smtClean="0"/>
              <a:t>Lajoie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Scuba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6145"/>
            <a:ext cx="6400800" cy="2332711"/>
          </a:xfrm>
        </p:spPr>
        <p:txBody>
          <a:bodyPr/>
          <a:lstStyle/>
          <a:p>
            <a:r>
              <a:rPr lang="en-US" dirty="0" smtClean="0"/>
              <a:t>Tori Joyce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mr-IN" dirty="0" smtClean="0"/>
              <a:t>–</a:t>
            </a:r>
            <a:r>
              <a:rPr lang="en-US" dirty="0" smtClean="0"/>
              <a:t> Ricky </a:t>
            </a:r>
            <a:r>
              <a:rPr lang="en-US" dirty="0" err="1" smtClean="0"/>
              <a:t>Lajoie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7454" cy="4525963"/>
          </a:xfrm>
        </p:spPr>
        <p:txBody>
          <a:bodyPr/>
          <a:lstStyle/>
          <a:p>
            <a:r>
              <a:rPr lang="en-US" dirty="0" smtClean="0"/>
              <a:t>Scuba Diver and instructor for almost 30 years</a:t>
            </a:r>
          </a:p>
          <a:p>
            <a:r>
              <a:rPr lang="en-US" dirty="0" smtClean="0"/>
              <a:t>Wants a site to obtain new clients who have scuba dived before for new diving experiences and networking.  </a:t>
            </a:r>
          </a:p>
          <a:p>
            <a:endParaRPr lang="en-US" dirty="0"/>
          </a:p>
        </p:txBody>
      </p:sp>
      <p:pic>
        <p:nvPicPr>
          <p:cNvPr id="4" name="Picture 3" descr="Ricky 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54" y="1600200"/>
            <a:ext cx="3276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4" name="Content Placeholder 3" descr="Architecture_Diagra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>
          <a:xfrm>
            <a:off x="457200" y="181464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77216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Frames</a:t>
            </a:r>
            <a:endParaRPr lang="en-US" dirty="0"/>
          </a:p>
        </p:txBody>
      </p:sp>
      <p:pic>
        <p:nvPicPr>
          <p:cNvPr id="4" name="Picture 3" descr="Wireframe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7" y="1416407"/>
            <a:ext cx="3017130" cy="2468561"/>
          </a:xfrm>
          <a:prstGeom prst="rect">
            <a:avLst/>
          </a:prstGeom>
        </p:spPr>
      </p:pic>
      <p:pic>
        <p:nvPicPr>
          <p:cNvPr id="5" name="Picture 4" descr="Wirefram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16" y="1416407"/>
            <a:ext cx="3017131" cy="2468561"/>
          </a:xfrm>
          <a:prstGeom prst="rect">
            <a:avLst/>
          </a:prstGeom>
        </p:spPr>
      </p:pic>
      <p:pic>
        <p:nvPicPr>
          <p:cNvPr id="6" name="Picture 5" descr="Wireframe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7" y="4192745"/>
            <a:ext cx="2976628" cy="2435423"/>
          </a:xfrm>
          <a:prstGeom prst="rect">
            <a:avLst/>
          </a:prstGeom>
        </p:spPr>
      </p:pic>
      <p:pic>
        <p:nvPicPr>
          <p:cNvPr id="7" name="Picture 6" descr="Wireframe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17" y="4192745"/>
            <a:ext cx="2975122" cy="24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Frames</a:t>
            </a:r>
            <a:endParaRPr lang="en-US" dirty="0"/>
          </a:p>
        </p:txBody>
      </p:sp>
      <p:pic>
        <p:nvPicPr>
          <p:cNvPr id="4" name="Picture 3" descr="Wireframe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7" y="1981200"/>
            <a:ext cx="4097866" cy="3352800"/>
          </a:xfrm>
          <a:prstGeom prst="rect">
            <a:avLst/>
          </a:prstGeom>
        </p:spPr>
      </p:pic>
      <p:pic>
        <p:nvPicPr>
          <p:cNvPr id="5" name="Picture 4" descr="Wirefram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65" y="1981200"/>
            <a:ext cx="428413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Ricky Lajoie – Scuba Site</vt:lpstr>
      <vt:lpstr>Client – Ricky Lajoie</vt:lpstr>
      <vt:lpstr>Architecture Diagram</vt:lpstr>
      <vt:lpstr>Wire Frames</vt:lpstr>
      <vt:lpstr>Wire Frames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Ricky Lajoie – Scuba Site</dc:title>
  <dc:creator>tori joyce</dc:creator>
  <cp:lastModifiedBy>tori joyce</cp:lastModifiedBy>
  <cp:revision>3</cp:revision>
  <dcterms:created xsi:type="dcterms:W3CDTF">2016-12-19T13:25:40Z</dcterms:created>
  <dcterms:modified xsi:type="dcterms:W3CDTF">2016-12-19T13:48:21Z</dcterms:modified>
</cp:coreProperties>
</file>