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40" d="100"/>
          <a:sy n="140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8AFDE-9D9D-2D4C-A906-AED8620B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3ADF28-A4E9-2941-A88C-FE573A2D1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56499-DF01-C947-9578-3BE24CC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7CB66D-2A8F-224F-A609-D6865BC9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4D9CB9-3CB6-7147-B86B-A4FF5D11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4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77BA1-3E4D-D04E-960C-DA6E22A4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63EF27-9FE3-D241-9D59-E521812F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E5514-E6F1-CB4B-923B-F5569030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3D7CA-4CD0-B546-86FD-6E253615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FCF70-6247-C84F-81F8-149D6CC2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0A5B4B-048A-854D-B2CB-75293526B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BA417F-DC29-CE4C-B5BA-17986DBFE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A3AAE-5E47-074C-AFD4-62F8048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8B1AC-32FB-B84F-A3A7-FA02E50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95740-DDB1-EF46-AE9F-23DF10EE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29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277DA-9606-6741-8099-42800F67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1C30C-2987-9E43-91A8-183617D4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A82B7-2404-DD47-A650-7B9A6070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9193A2-C40B-3D45-93B6-2894D607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28006-821D-B947-B208-8D60A130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C9647-2EC7-8C40-A11C-E2CE8FE6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73078A-8F64-CE4E-8E6E-7295F6C6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19D26-3F93-054C-A556-CE866C4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37BF38-A4DE-664E-BE33-FD55B8B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ACC3E4-33B1-724C-91C0-FF08C00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5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7F175-3D95-DC4E-B58F-F1A4E8EF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D0EF1-5AE3-934A-925A-6DD9774AD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433F5-C551-8A49-BE8C-8C3F4B3C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D7C3C7-2BA8-9246-A2D5-4AB1212E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EC80BE-D673-0E43-A74F-7D7914B6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C9B91B-F2D3-4B4B-AB0A-BFBA78F2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6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C6A8C-3C0E-AE40-A918-EB2352D8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6A5308-3CF1-364E-B0E3-320039D6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998D07-1A9D-A243-B3B2-F6D404FA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F1716-1057-0549-95ED-68E8679FB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F7E1CB-BFC1-A64B-B487-EE9A86389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0F055F-65AF-814D-A2F8-9E090488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689CCE-A28D-AF4A-8D41-64261781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F6BAEC-0FE1-474A-907D-2076904E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03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D24D1-53C2-2847-AD5D-2CACDDC2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C87C05-93D6-3144-8983-808C415A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B369CF-7F9F-824C-B4F2-BBCD2032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EE64BE-02C5-F44C-892F-52BEF7F7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5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CBBB08-7CFC-B648-B83D-3BF2B6FC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DC5B45-532B-994F-8A31-A42ECF2F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9A6D9E-53A1-264C-9716-07982E5C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7ACB7-F234-184D-ACA3-B9E6375D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C10BFC-3704-3D4F-9A93-90ED7F51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96498A-4774-2349-B72A-A3728C412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57A63B-3652-3945-A4BA-B53A445A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898A0-D7A5-544A-ABFE-D29C77D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72B779-99DF-024C-8718-69F2020F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80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54CF3-57B4-124C-AB7F-AFB510FE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7D0B1D-BAA3-274F-B1C7-3E1F4D8EE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57F8F6-2327-174A-B270-761B116A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3E027F-9A9D-A246-BC19-32E364DD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F7D1B-B0D7-D44F-921C-0A8E7741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8C05D5-A371-9641-B980-F239054F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9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106CE9-4EF7-5D40-80CE-09C96221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D6198-20F2-8841-A87D-270D9572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6FE311-4CEA-D441-9099-6913971B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052D-5519-2945-AC5A-CD4077126E39}" type="datetimeFigureOut">
              <a:rPr kumimoji="1" lang="ja-JP" altLang="en-US" smtClean="0"/>
              <a:t>2018/8/22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4BFD3-FA02-E04C-8AC3-021C492D8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6BA7B-1746-B64D-B85F-C7D361C6A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7BAA-C940-3E4B-9ECF-B065D1979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9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62A5D8E6-15D4-2F49-8F2B-46196371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2300" y="3211461"/>
            <a:ext cx="788804" cy="377439"/>
          </a:xfrm>
          <a:prstGeom prst="rect">
            <a:avLst/>
          </a:prstGeom>
          <a:solidFill>
            <a:srgbClr val="D5D2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177D17E4-A5ED-0F49-98D7-C78C834B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0506" y="3550826"/>
            <a:ext cx="788804" cy="377439"/>
          </a:xfrm>
          <a:prstGeom prst="rect">
            <a:avLst/>
          </a:prstGeom>
          <a:solidFill>
            <a:srgbClr val="D5D2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708D4EB9-5819-2F46-BEBF-BC0D2740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0506" y="2810162"/>
            <a:ext cx="788804" cy="377439"/>
          </a:xfrm>
          <a:prstGeom prst="rect">
            <a:avLst/>
          </a:prstGeom>
          <a:solidFill>
            <a:srgbClr val="D5D2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F512725D-8144-0543-9794-1ADB0995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0506" y="4318922"/>
            <a:ext cx="788804" cy="377439"/>
          </a:xfrm>
          <a:prstGeom prst="rect">
            <a:avLst/>
          </a:prstGeom>
          <a:solidFill>
            <a:srgbClr val="D5D2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AB221-AE9E-0A46-ADA2-0770FB918349}"/>
              </a:ext>
            </a:extLst>
          </p:cNvPr>
          <p:cNvSpPr txBox="1"/>
          <p:nvPr/>
        </p:nvSpPr>
        <p:spPr>
          <a:xfrm>
            <a:off x="6432516" y="2860381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node-1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7F8D57-9284-AB41-8DF1-31E4E6EEE855}"/>
              </a:ext>
            </a:extLst>
          </p:cNvPr>
          <p:cNvSpPr txBox="1"/>
          <p:nvPr/>
        </p:nvSpPr>
        <p:spPr>
          <a:xfrm>
            <a:off x="6432516" y="3578258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node-2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749A09-EB27-0940-A837-3663EE4D2C9E}"/>
              </a:ext>
            </a:extLst>
          </p:cNvPr>
          <p:cNvSpPr txBox="1"/>
          <p:nvPr/>
        </p:nvSpPr>
        <p:spPr>
          <a:xfrm>
            <a:off x="6432516" y="4369141"/>
            <a:ext cx="691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node-3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BBE17DB-7822-824E-ABEB-2611A6D08A6E}"/>
              </a:ext>
            </a:extLst>
          </p:cNvPr>
          <p:cNvCxnSpPr>
            <a:cxnSpLocks/>
          </p:cNvCxnSpPr>
          <p:nvPr/>
        </p:nvCxnSpPr>
        <p:spPr>
          <a:xfrm flipV="1">
            <a:off x="4567784" y="3750400"/>
            <a:ext cx="9928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3798D5-58ED-F845-85DB-696F5BA07122}"/>
              </a:ext>
            </a:extLst>
          </p:cNvPr>
          <p:cNvCxnSpPr>
            <a:cxnSpLocks/>
          </p:cNvCxnSpPr>
          <p:nvPr/>
        </p:nvCxnSpPr>
        <p:spPr>
          <a:xfrm flipV="1">
            <a:off x="4567784" y="3064277"/>
            <a:ext cx="992846" cy="6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229547-2845-5D44-A2A6-6446145EECCA}"/>
              </a:ext>
            </a:extLst>
          </p:cNvPr>
          <p:cNvCxnSpPr>
            <a:cxnSpLocks/>
          </p:cNvCxnSpPr>
          <p:nvPr/>
        </p:nvCxnSpPr>
        <p:spPr>
          <a:xfrm>
            <a:off x="4567784" y="3840295"/>
            <a:ext cx="992846" cy="6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D582F1-B1B3-DB48-A8E4-1F828778D12D}"/>
              </a:ext>
            </a:extLst>
          </p:cNvPr>
          <p:cNvSpPr txBox="1"/>
          <p:nvPr/>
        </p:nvSpPr>
        <p:spPr>
          <a:xfrm>
            <a:off x="3411292" y="279801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Controller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26BD0BF9-A6AD-2344-B0F9-F633810608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560" y="2961562"/>
            <a:ext cx="375531" cy="57635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B27942C-772B-F944-84A7-2D3E9738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620" y="3009233"/>
            <a:ext cx="464548" cy="464548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98D6392-2094-F74E-AD79-103F75E07BDC}"/>
              </a:ext>
            </a:extLst>
          </p:cNvPr>
          <p:cNvCxnSpPr>
            <a:cxnSpLocks/>
          </p:cNvCxnSpPr>
          <p:nvPr/>
        </p:nvCxnSpPr>
        <p:spPr>
          <a:xfrm flipV="1">
            <a:off x="2453957" y="3249740"/>
            <a:ext cx="631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Shape 823">
            <a:extLst>
              <a:ext uri="{FF2B5EF4-FFF2-40B4-BE49-F238E27FC236}">
                <a16:creationId xmlns:a16="http://schemas.microsoft.com/office/drawing/2014/main" id="{E21AFE8D-D970-5643-B827-8C08676EA367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2300" y="3669650"/>
            <a:ext cx="977271" cy="29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10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3" descr="key_gold_horiz">
            <a:extLst>
              <a:ext uri="{FF2B5EF4-FFF2-40B4-BE49-F238E27FC236}">
                <a16:creationId xmlns:a16="http://schemas.microsoft.com/office/drawing/2014/main" id="{AD263B15-8B75-164A-9FE8-277255BE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244702">
            <a:off x="7226151" y="2049296"/>
            <a:ext cx="638172" cy="43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Shape 508">
            <a:extLst>
              <a:ext uri="{FF2B5EF4-FFF2-40B4-BE49-F238E27FC236}">
                <a16:creationId xmlns:a16="http://schemas.microsoft.com/office/drawing/2014/main" id="{0D4C4082-2E37-5645-8814-E2F9F87A8585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8743" y="3188209"/>
            <a:ext cx="742214" cy="7422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D96B74-463C-2849-BA18-6D411D6D9B4B}"/>
              </a:ext>
            </a:extLst>
          </p:cNvPr>
          <p:cNvSpPr txBox="1"/>
          <p:nvPr/>
        </p:nvSpPr>
        <p:spPr>
          <a:xfrm>
            <a:off x="5217758" y="3029257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p</a:t>
            </a:r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laybook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02A58-2479-6749-8359-3504481B1F14}"/>
              </a:ext>
            </a:extLst>
          </p:cNvPr>
          <p:cNvSpPr txBox="1"/>
          <p:nvPr/>
        </p:nvSpPr>
        <p:spPr>
          <a:xfrm>
            <a:off x="7622746" y="4521044"/>
            <a:ext cx="870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i</a:t>
            </a:r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nventory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AA3623F6-1D2E-8542-836E-DCBF1898081B}"/>
              </a:ext>
            </a:extLst>
          </p:cNvPr>
          <p:cNvSpPr/>
          <p:nvPr/>
        </p:nvSpPr>
        <p:spPr>
          <a:xfrm>
            <a:off x="7744814" y="4803918"/>
            <a:ext cx="608326" cy="523918"/>
          </a:xfrm>
          <a:prstGeom prst="flowChartInternalStorag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A184D3-D4C6-5241-AD34-9AD6D54C03A2}"/>
              </a:ext>
            </a:extLst>
          </p:cNvPr>
          <p:cNvSpPr txBox="1"/>
          <p:nvPr/>
        </p:nvSpPr>
        <p:spPr>
          <a:xfrm>
            <a:off x="7107311" y="1695674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credential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3E4AB6-E29F-7C47-89CF-EA5C66970A7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175" y="2303264"/>
            <a:ext cx="561965" cy="56196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B9E8CE-C339-6E4C-B7CF-111CDCCA95BA}"/>
              </a:ext>
            </a:extLst>
          </p:cNvPr>
          <p:cNvSpPr txBox="1"/>
          <p:nvPr/>
        </p:nvSpPr>
        <p:spPr>
          <a:xfrm>
            <a:off x="2128306" y="2016492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module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6F7C440-816F-A249-B9FC-A9D0AECE42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175" y="3292310"/>
            <a:ext cx="561965" cy="56196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D849856-9AA2-3345-B8E6-EE012CEFA996}"/>
              </a:ext>
            </a:extLst>
          </p:cNvPr>
          <p:cNvSpPr txBox="1"/>
          <p:nvPr/>
        </p:nvSpPr>
        <p:spPr>
          <a:xfrm>
            <a:off x="2128306" y="3005538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module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A84E374-2493-2340-B59E-7C633675EB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6175" y="4247062"/>
            <a:ext cx="561965" cy="56196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6ACD5DB-9B3A-754F-9E51-8FD20769C328}"/>
              </a:ext>
            </a:extLst>
          </p:cNvPr>
          <p:cNvSpPr txBox="1"/>
          <p:nvPr/>
        </p:nvSpPr>
        <p:spPr>
          <a:xfrm>
            <a:off x="2128306" y="3960290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module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17" name="Shape 508">
            <a:extLst>
              <a:ext uri="{FF2B5EF4-FFF2-40B4-BE49-F238E27FC236}">
                <a16:creationId xmlns:a16="http://schemas.microsoft.com/office/drawing/2014/main" id="{2959CD84-AA69-454A-9CD4-D37BEBB8A04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718" y="2613511"/>
            <a:ext cx="742214" cy="74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508">
            <a:extLst>
              <a:ext uri="{FF2B5EF4-FFF2-40B4-BE49-F238E27FC236}">
                <a16:creationId xmlns:a16="http://schemas.microsoft.com/office/drawing/2014/main" id="{4AB82D69-E0A4-FD4F-BF89-EBCAE5749902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7718" y="3711996"/>
            <a:ext cx="742214" cy="742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B31070-F57A-E14D-9F6F-46A4D2BD9783}"/>
              </a:ext>
            </a:extLst>
          </p:cNvPr>
          <p:cNvSpPr txBox="1"/>
          <p:nvPr/>
        </p:nvSpPr>
        <p:spPr>
          <a:xfrm>
            <a:off x="3888797" y="2470784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role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205C81-16AD-2749-8C72-397304032BF5}"/>
              </a:ext>
            </a:extLst>
          </p:cNvPr>
          <p:cNvSpPr txBox="1"/>
          <p:nvPr/>
        </p:nvSpPr>
        <p:spPr>
          <a:xfrm>
            <a:off x="3888797" y="3557605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role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BFAF580-8FF7-A84D-9F32-2D88EEB01DB5}"/>
              </a:ext>
            </a:extLst>
          </p:cNvPr>
          <p:cNvCxnSpPr/>
          <p:nvPr/>
        </p:nvCxnSpPr>
        <p:spPr>
          <a:xfrm>
            <a:off x="2945855" y="2613511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66816FB-80AB-1A43-BDD6-CDD6FBF5955A}"/>
              </a:ext>
            </a:extLst>
          </p:cNvPr>
          <p:cNvCxnSpPr>
            <a:cxnSpLocks/>
          </p:cNvCxnSpPr>
          <p:nvPr/>
        </p:nvCxnSpPr>
        <p:spPr>
          <a:xfrm flipV="1">
            <a:off x="2945855" y="3175006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E239CCA-25E4-5E4A-868B-F7F51146E1C0}"/>
              </a:ext>
            </a:extLst>
          </p:cNvPr>
          <p:cNvCxnSpPr/>
          <p:nvPr/>
        </p:nvCxnSpPr>
        <p:spPr>
          <a:xfrm>
            <a:off x="2945855" y="3685567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2FDC434-C139-2042-BFF5-AAAC7DD89F07}"/>
              </a:ext>
            </a:extLst>
          </p:cNvPr>
          <p:cNvCxnSpPr>
            <a:cxnSpLocks/>
          </p:cNvCxnSpPr>
          <p:nvPr/>
        </p:nvCxnSpPr>
        <p:spPr>
          <a:xfrm flipV="1">
            <a:off x="2945855" y="4247062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165D2D5-000D-BB4B-BF12-2D02D6BBCA33}"/>
              </a:ext>
            </a:extLst>
          </p:cNvPr>
          <p:cNvCxnSpPr/>
          <p:nvPr/>
        </p:nvCxnSpPr>
        <p:spPr>
          <a:xfrm>
            <a:off x="4420537" y="3156678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B8F23F0-6BD8-3A47-A079-78F1E17080AC}"/>
              </a:ext>
            </a:extLst>
          </p:cNvPr>
          <p:cNvCxnSpPr>
            <a:cxnSpLocks/>
          </p:cNvCxnSpPr>
          <p:nvPr/>
        </p:nvCxnSpPr>
        <p:spPr>
          <a:xfrm flipV="1">
            <a:off x="4420537" y="3718173"/>
            <a:ext cx="831863" cy="25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067AE02-69B1-EB4B-8CB4-AA27A3B81487}"/>
              </a:ext>
            </a:extLst>
          </p:cNvPr>
          <p:cNvCxnSpPr/>
          <p:nvPr/>
        </p:nvCxnSpPr>
        <p:spPr>
          <a:xfrm>
            <a:off x="7570017" y="2692943"/>
            <a:ext cx="0" cy="46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0CD720E-7EE8-044F-BBC8-A13B5627D946}"/>
              </a:ext>
            </a:extLst>
          </p:cNvPr>
          <p:cNvCxnSpPr>
            <a:cxnSpLocks/>
          </p:cNvCxnSpPr>
          <p:nvPr/>
        </p:nvCxnSpPr>
        <p:spPr>
          <a:xfrm flipV="1">
            <a:off x="8054049" y="3991445"/>
            <a:ext cx="0" cy="46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0">
            <a:extLst>
              <a:ext uri="{FF2B5EF4-FFF2-40B4-BE49-F238E27FC236}">
                <a16:creationId xmlns:a16="http://schemas.microsoft.com/office/drawing/2014/main" id="{2F9A504A-5417-4A48-A256-DF84B5C2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719" y="3426056"/>
            <a:ext cx="559758" cy="22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9" name="Picture 14">
            <a:extLst>
              <a:ext uri="{FF2B5EF4-FFF2-40B4-BE49-F238E27FC236}">
                <a16:creationId xmlns:a16="http://schemas.microsoft.com/office/drawing/2014/main" id="{0A9B493E-65F4-3542-BA2A-E61B6A67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79908" y="2781694"/>
            <a:ext cx="565281" cy="270484"/>
          </a:xfrm>
          <a:prstGeom prst="rect">
            <a:avLst/>
          </a:prstGeom>
          <a:solidFill>
            <a:srgbClr val="D5D2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912FE05-93A3-7D4B-BA38-6F5DF4DF7B0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4430" y="4014842"/>
            <a:ext cx="612812" cy="26235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17C029-002B-5147-ABD6-8CA7915F9664}"/>
              </a:ext>
            </a:extLst>
          </p:cNvPr>
          <p:cNvSpPr txBox="1"/>
          <p:nvPr/>
        </p:nvSpPr>
        <p:spPr>
          <a:xfrm>
            <a:off x="9413734" y="2472010"/>
            <a:ext cx="69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servers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E4C5589-45D4-F749-BCB0-0DB9E21BA696}"/>
              </a:ext>
            </a:extLst>
          </p:cNvPr>
          <p:cNvSpPr txBox="1"/>
          <p:nvPr/>
        </p:nvSpPr>
        <p:spPr>
          <a:xfrm>
            <a:off x="9353477" y="3156678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networks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943FD7-B600-D24B-B10D-1315CEC285FB}"/>
              </a:ext>
            </a:extLst>
          </p:cNvPr>
          <p:cNvSpPr txBox="1"/>
          <p:nvPr/>
        </p:nvSpPr>
        <p:spPr>
          <a:xfrm>
            <a:off x="9486527" y="379192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cloud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pic>
        <p:nvPicPr>
          <p:cNvPr id="44" name="Shape 823">
            <a:extLst>
              <a:ext uri="{FF2B5EF4-FFF2-40B4-BE49-F238E27FC236}">
                <a16:creationId xmlns:a16="http://schemas.microsoft.com/office/drawing/2014/main" id="{1559E250-F5FA-BB43-AE35-7A2104472EEF}"/>
              </a:ext>
            </a:extLst>
          </p:cNvPr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0265" y="3336867"/>
            <a:ext cx="1582695" cy="474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7EA2440-679D-C646-A265-994C5A7B28CE}"/>
              </a:ext>
            </a:extLst>
          </p:cNvPr>
          <p:cNvCxnSpPr>
            <a:stCxn id="6" idx="3"/>
          </p:cNvCxnSpPr>
          <p:nvPr/>
        </p:nvCxnSpPr>
        <p:spPr>
          <a:xfrm flipV="1">
            <a:off x="6030957" y="3557605"/>
            <a:ext cx="488715" cy="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矢印 46">
            <a:extLst>
              <a:ext uri="{FF2B5EF4-FFF2-40B4-BE49-F238E27FC236}">
                <a16:creationId xmlns:a16="http://schemas.microsoft.com/office/drawing/2014/main" id="{29893C97-987F-3D48-89BC-3DDA181B8AD9}"/>
              </a:ext>
            </a:extLst>
          </p:cNvPr>
          <p:cNvSpPr/>
          <p:nvPr/>
        </p:nvSpPr>
        <p:spPr>
          <a:xfrm>
            <a:off x="8482191" y="3203332"/>
            <a:ext cx="664504" cy="67775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C0A5FC-07CC-8043-9808-9BE3BB688F95}"/>
              </a:ext>
            </a:extLst>
          </p:cNvPr>
          <p:cNvSpPr txBox="1"/>
          <p:nvPr/>
        </p:nvSpPr>
        <p:spPr>
          <a:xfrm>
            <a:off x="6651888" y="4521044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>
                <a:latin typeface="Noto Sans CJK JP" panose="020B0500000000000000" pitchFamily="34" charset="-128"/>
                <a:ea typeface="Noto Sans CJK JP" panose="020B0500000000000000" pitchFamily="34" charset="-128"/>
                <a:cs typeface="メイリオ"/>
              </a:rPr>
              <a:t>variables</a:t>
            </a:r>
            <a:endParaRPr kumimoji="1" lang="ja-JP" altLang="en-US" sz="1200" dirty="0">
              <a:latin typeface="Noto Sans CJK JP" panose="020B0500000000000000" pitchFamily="34" charset="-128"/>
              <a:ea typeface="Noto Sans CJK JP" panose="020B0500000000000000" pitchFamily="34" charset="-128"/>
              <a:cs typeface="メイリオ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78890B9-BD3A-2C4D-86AD-5F96A919299B}"/>
              </a:ext>
            </a:extLst>
          </p:cNvPr>
          <p:cNvCxnSpPr>
            <a:cxnSpLocks/>
          </p:cNvCxnSpPr>
          <p:nvPr/>
        </p:nvCxnSpPr>
        <p:spPr>
          <a:xfrm flipV="1">
            <a:off x="7064756" y="3991445"/>
            <a:ext cx="0" cy="46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Shape 702">
            <a:extLst>
              <a:ext uri="{FF2B5EF4-FFF2-40B4-BE49-F238E27FC236}">
                <a16:creationId xmlns:a16="http://schemas.microsoft.com/office/drawing/2014/main" id="{5C58CC12-5FE4-8040-BF09-FF1EC5D73019}"/>
              </a:ext>
            </a:extLst>
          </p:cNvPr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327" y="4815222"/>
            <a:ext cx="588253" cy="510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0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16</Words>
  <Application>Microsoft Macintosh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Noto Sans CJK JP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中島倫明</dc:creator>
  <cp:lastModifiedBy>中島倫明</cp:lastModifiedBy>
  <cp:revision>4</cp:revision>
  <dcterms:created xsi:type="dcterms:W3CDTF">2018-08-22T10:58:38Z</dcterms:created>
  <dcterms:modified xsi:type="dcterms:W3CDTF">2018-08-23T05:27:35Z</dcterms:modified>
</cp:coreProperties>
</file>