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594" r:id="rId5"/>
    <p:sldId id="595" r:id="rId6"/>
    <p:sldId id="5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afruit.com/product/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</a:t>
            </a:r>
            <a:r>
              <a:rPr lang="en-US" sz="6000" dirty="0" err="1"/>
              <a:t>PlotterProj</a:t>
            </a:r>
            <a:r>
              <a:rPr lang="en-US" sz="6000" dirty="0"/>
              <a:t>&gt;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&lt;4/11/2022&gt;</a:t>
            </a:r>
          </a:p>
          <a:p>
            <a:r>
              <a:rPr lang="en-US" dirty="0"/>
              <a:t>&lt;Tyler Pitts&gt;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Replacing my breadboard prototype with a PCB</a:t>
            </a:r>
          </a:p>
          <a:p>
            <a:pPr lvl="1"/>
            <a:endParaRPr lang="en-US" dirty="0"/>
          </a:p>
          <a:p>
            <a:r>
              <a:rPr lang="en-US" dirty="0"/>
              <a:t>What changes (if any) are you going to make based on your prototype?</a:t>
            </a:r>
          </a:p>
          <a:p>
            <a:pPr lvl="1"/>
            <a:r>
              <a:rPr lang="en-US" dirty="0"/>
              <a:t>Possibly adding wiring for LCD screen if complexity needed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3EE6-A099-48DD-A1DF-BC3ECF5B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6195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6C2BA9-2FF7-466B-94DF-54A97C338164}"/>
              </a:ext>
            </a:extLst>
          </p:cNvPr>
          <p:cNvSpPr txBox="1"/>
          <p:nvPr/>
        </p:nvSpPr>
        <p:spPr>
          <a:xfrm>
            <a:off x="4060007" y="2369153"/>
            <a:ext cx="117520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DRV8833 MOTOR DRIVER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19891E-DB8A-4FD8-9B83-197D3A772944}"/>
              </a:ext>
            </a:extLst>
          </p:cNvPr>
          <p:cNvCxnSpPr>
            <a:cxnSpLocks/>
            <a:stCxn id="50" idx="3"/>
            <a:endCxn id="33" idx="1"/>
          </p:cNvCxnSpPr>
          <p:nvPr/>
        </p:nvCxnSpPr>
        <p:spPr>
          <a:xfrm flipV="1">
            <a:off x="2167576" y="2830818"/>
            <a:ext cx="1892431" cy="154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E96BF9-AD86-44F6-A2FC-0FEF11A1D944}"/>
              </a:ext>
            </a:extLst>
          </p:cNvPr>
          <p:cNvSpPr txBox="1"/>
          <p:nvPr/>
        </p:nvSpPr>
        <p:spPr>
          <a:xfrm>
            <a:off x="4060007" y="3451906"/>
            <a:ext cx="117520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DRV8833 MOTOR DRIVER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0153DE-6B54-48FE-9BEF-D5589F736024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2167576" y="3913571"/>
            <a:ext cx="189243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67F824-7A25-4916-8218-35D62098BF0A}"/>
              </a:ext>
            </a:extLst>
          </p:cNvPr>
          <p:cNvSpPr txBox="1"/>
          <p:nvPr/>
        </p:nvSpPr>
        <p:spPr>
          <a:xfrm>
            <a:off x="6096000" y="2476500"/>
            <a:ext cx="232252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NEMA 17 STEPPER MOTOR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C3E3F9-B00E-46DD-A11F-CA288917296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35215" y="2799666"/>
            <a:ext cx="860785" cy="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27ECF1-7D6D-415A-8C78-35354EC876F1}"/>
              </a:ext>
            </a:extLst>
          </p:cNvPr>
          <p:cNvSpPr txBox="1"/>
          <p:nvPr/>
        </p:nvSpPr>
        <p:spPr>
          <a:xfrm>
            <a:off x="6108962" y="3590405"/>
            <a:ext cx="232252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NEMA 17 STEPPER MOTOR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EBBA0-2C70-4230-8E8D-A376EE3B76D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5235215" y="3913571"/>
            <a:ext cx="873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639833-1CA0-4C91-92F5-58221AEC80F5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8418529" y="2799666"/>
            <a:ext cx="928932" cy="18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CC3806-CB2B-45FC-B2E4-E6F19CCC19CF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431491" y="3913571"/>
            <a:ext cx="915970" cy="72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A66A8A5-BCF6-451D-8F30-E2992B99A46A}"/>
              </a:ext>
            </a:extLst>
          </p:cNvPr>
          <p:cNvSpPr txBox="1"/>
          <p:nvPr/>
        </p:nvSpPr>
        <p:spPr>
          <a:xfrm>
            <a:off x="4947403" y="5063552"/>
            <a:ext cx="14097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Micro Servo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43A4A1-2EB6-4880-9DA5-6FDE57BF04EC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>
          <a:xfrm>
            <a:off x="2167576" y="4375236"/>
            <a:ext cx="2779827" cy="87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FBFC6C-50F8-4ACF-B768-A78F64E8BE5D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flipV="1">
            <a:off x="6357103" y="4634953"/>
            <a:ext cx="2990358" cy="6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B219323-2D29-4C1C-BEBB-54AA3EF18406}"/>
              </a:ext>
            </a:extLst>
          </p:cNvPr>
          <p:cNvSpPr txBox="1"/>
          <p:nvPr/>
        </p:nvSpPr>
        <p:spPr>
          <a:xfrm>
            <a:off x="9347461" y="4450287"/>
            <a:ext cx="175103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Pen Movement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811138-BFB6-47BE-AB06-D41BECA0A482}"/>
              </a:ext>
            </a:extLst>
          </p:cNvPr>
          <p:cNvSpPr txBox="1"/>
          <p:nvPr/>
        </p:nvSpPr>
        <p:spPr>
          <a:xfrm>
            <a:off x="9670526" y="5218569"/>
            <a:ext cx="11049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Drawing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D4B550-3CC5-424B-94D1-A5A83FAEC34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0222976" y="4819619"/>
            <a:ext cx="0" cy="39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B25DA0-72CD-4107-A95F-6D7C19B6DFEE}"/>
              </a:ext>
            </a:extLst>
          </p:cNvPr>
          <p:cNvSpPr txBox="1"/>
          <p:nvPr/>
        </p:nvSpPr>
        <p:spPr>
          <a:xfrm>
            <a:off x="430491" y="4190570"/>
            <a:ext cx="173708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B47961-6254-49D2-A1C1-9D8A6975D803}"/>
              </a:ext>
            </a:extLst>
          </p:cNvPr>
          <p:cNvSpPr txBox="1"/>
          <p:nvPr/>
        </p:nvSpPr>
        <p:spPr>
          <a:xfrm>
            <a:off x="7086600" y="165221"/>
            <a:ext cx="562701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P2_2,4,6,8 -&gt;1,2,3,4 on DRV8833 #1</a:t>
            </a:r>
            <a:br>
              <a:rPr lang="en-US" sz="1400" dirty="0"/>
            </a:br>
            <a:r>
              <a:rPr lang="en-US" sz="1400" dirty="0"/>
              <a:t>P2_18,20,22,24 -&gt;1,2,3,4 on DRV8833 #2</a:t>
            </a:r>
            <a:br>
              <a:rPr lang="en-US" sz="1400" dirty="0"/>
            </a:br>
            <a:r>
              <a:rPr lang="en-US" sz="1400" dirty="0"/>
              <a:t>P1_36 -&gt; PWM pin for servo</a:t>
            </a:r>
            <a:br>
              <a:rPr lang="en-US" sz="1400" dirty="0"/>
            </a:br>
            <a:r>
              <a:rPr lang="en-US" sz="1400" dirty="0"/>
              <a:t>Power adapter -&gt; Breadboard + and - </a:t>
            </a:r>
            <a:br>
              <a:rPr lang="en-US" sz="1400" dirty="0"/>
            </a:br>
            <a:r>
              <a:rPr lang="en-US" sz="1400" dirty="0"/>
              <a:t>Breadboard + -&gt; VCC for DRV8833 #1 and #2</a:t>
            </a:r>
            <a:br>
              <a:rPr lang="en-US" sz="1400" dirty="0"/>
            </a:br>
            <a:r>
              <a:rPr lang="en-US" sz="1400" dirty="0"/>
              <a:t>Breadboard - -&gt; GND for DRV8833 #1 and #2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Mechanical Drawing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2472473" y="2505759"/>
            <a:ext cx="2448243" cy="1391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6844854" y="2057400"/>
            <a:ext cx="4204144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4861499" y="2979484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F4AFFF-54DC-47BE-A3A9-6CBA41746AD2}"/>
              </a:ext>
            </a:extLst>
          </p:cNvPr>
          <p:cNvSpPr/>
          <p:nvPr/>
        </p:nvSpPr>
        <p:spPr>
          <a:xfrm>
            <a:off x="781937" y="2992516"/>
            <a:ext cx="609596" cy="91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DRV8833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F58435-9B01-45BC-84B2-DC87FE3E9F80}"/>
              </a:ext>
            </a:extLst>
          </p:cNvPr>
          <p:cNvCxnSpPr>
            <a:cxnSpLocks/>
          </p:cNvCxnSpPr>
          <p:nvPr/>
        </p:nvCxnSpPr>
        <p:spPr>
          <a:xfrm>
            <a:off x="6844854" y="1726868"/>
            <a:ext cx="249750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E91B37-5212-496A-9B7F-A8837AA9B564}"/>
              </a:ext>
            </a:extLst>
          </p:cNvPr>
          <p:cNvCxnSpPr>
            <a:cxnSpLocks/>
          </p:cNvCxnSpPr>
          <p:nvPr/>
        </p:nvCxnSpPr>
        <p:spPr>
          <a:xfrm>
            <a:off x="10256762" y="1726868"/>
            <a:ext cx="8099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466397-9BDD-484F-80CF-76319A8B65DB}"/>
              </a:ext>
            </a:extLst>
          </p:cNvPr>
          <p:cNvSpPr txBox="1"/>
          <p:nvPr/>
        </p:nvSpPr>
        <p:spPr>
          <a:xfrm>
            <a:off x="9372602" y="1567369"/>
            <a:ext cx="10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100mm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26A905-CBC1-43CA-99F9-FE839CDEB3CA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96236" y="2074689"/>
            <a:ext cx="1" cy="88213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66F97B-B8C7-48D7-B907-137585AC7268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596237" y="3326155"/>
            <a:ext cx="0" cy="76783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B2A0070-D652-4199-8E46-68062A1395A4}"/>
              </a:ext>
            </a:extLst>
          </p:cNvPr>
          <p:cNvSpPr txBox="1"/>
          <p:nvPr/>
        </p:nvSpPr>
        <p:spPr>
          <a:xfrm>
            <a:off x="6096000" y="2956823"/>
            <a:ext cx="10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40mm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1CF821-951D-4A65-A244-27CC0C311555}"/>
              </a:ext>
            </a:extLst>
          </p:cNvPr>
          <p:cNvSpPr/>
          <p:nvPr/>
        </p:nvSpPr>
        <p:spPr>
          <a:xfrm>
            <a:off x="597029" y="2175628"/>
            <a:ext cx="4387527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94D799-B5BA-4E3C-BBE4-B6A2C0309D86}"/>
              </a:ext>
            </a:extLst>
          </p:cNvPr>
          <p:cNvSpPr/>
          <p:nvPr/>
        </p:nvSpPr>
        <p:spPr>
          <a:xfrm>
            <a:off x="1701360" y="2992516"/>
            <a:ext cx="609596" cy="91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DRV8833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1C9BB-5B30-47C4-A5A3-95FEA32EA108}"/>
              </a:ext>
            </a:extLst>
          </p:cNvPr>
          <p:cNvSpPr/>
          <p:nvPr/>
        </p:nvSpPr>
        <p:spPr>
          <a:xfrm>
            <a:off x="1606917" y="2275580"/>
            <a:ext cx="801717" cy="5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Servo Pin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FBEE60-4840-40FA-8F9B-B6EE6DA03E23}"/>
              </a:ext>
            </a:extLst>
          </p:cNvPr>
          <p:cNvSpPr/>
          <p:nvPr/>
        </p:nvSpPr>
        <p:spPr>
          <a:xfrm>
            <a:off x="723902" y="2330839"/>
            <a:ext cx="801717" cy="37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Pwr</a:t>
            </a:r>
            <a:r>
              <a:rPr lang="en-US" sz="1400" dirty="0"/>
              <a:t> 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4D5F79-CFB2-4EB4-9D17-7B0FD62A8340}"/>
              </a:ext>
            </a:extLst>
          </p:cNvPr>
          <p:cNvSpPr/>
          <p:nvPr/>
        </p:nvSpPr>
        <p:spPr>
          <a:xfrm>
            <a:off x="5709583" y="5235330"/>
            <a:ext cx="609596" cy="586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DRV8833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C5403D-0F01-4719-A5F3-444EC9E9D768}"/>
              </a:ext>
            </a:extLst>
          </p:cNvPr>
          <p:cNvSpPr txBox="1"/>
          <p:nvPr/>
        </p:nvSpPr>
        <p:spPr>
          <a:xfrm>
            <a:off x="6402194" y="5374537"/>
            <a:ext cx="130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 x18 mm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all the components that you require for the PCB</a:t>
            </a:r>
          </a:p>
          <a:p>
            <a:r>
              <a:rPr lang="en-US" dirty="0"/>
              <a:t>Example List:</a:t>
            </a:r>
          </a:p>
          <a:p>
            <a:pPr lvl="1"/>
            <a:r>
              <a:rPr lang="en-US" dirty="0"/>
              <a:t>2.1mm Barrel Jack (Female), </a:t>
            </a:r>
            <a:r>
              <a:rPr lang="en-US" dirty="0">
                <a:hlinkClick r:id="rId2"/>
              </a:rPr>
              <a:t>https://www.adafruit.com/product/373</a:t>
            </a:r>
            <a:endParaRPr lang="en-US" dirty="0"/>
          </a:p>
          <a:p>
            <a:pPr lvl="1"/>
            <a:r>
              <a:rPr lang="en-US" dirty="0"/>
              <a:t>DRV8833 x2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3-pin 100-mil servo connector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4-pin 100-mil x2 (for connecting DRV8833)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E8DB8-9543-4ACD-85B4-64E197D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39BD9-211A-4310-8C5C-0439C20B0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8529</TotalTime>
  <Words>202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&lt;PlotterProj&gt;  PCB Proposal</vt:lpstr>
      <vt:lpstr>Background Information</vt:lpstr>
      <vt:lpstr>System Block Diagram</vt:lpstr>
      <vt:lpstr>Mechanical Drawing</vt:lpstr>
      <vt:lpstr>Components Required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Tyler Pitts</cp:lastModifiedBy>
  <cp:revision>415</cp:revision>
  <dcterms:created xsi:type="dcterms:W3CDTF">2018-01-09T20:24:50Z</dcterms:created>
  <dcterms:modified xsi:type="dcterms:W3CDTF">2022-04-12T01:23:42Z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