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741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bg>
      <p:bgPr>
        <a:gradFill>
          <a:gsLst>
            <a:gs pos="0">
              <a:srgbClr val="272727"/>
            </a:gs>
            <a:gs pos="30000">
              <a:srgbClr val="2F2F2F"/>
            </a:gs>
            <a:gs pos="100000">
              <a:srgbClr val="939393"/>
            </a:gs>
          </a:gsLst>
          <a:lin ang="130000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752126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rgbClr val="B7E5F4"/>
              </a:buClr>
              <a:buFont typeface="Source Sans Pro"/>
              <a:buNone/>
              <a:defRPr sz="4600" b="1" i="0" u="none" strike="noStrike" cap="small" baseline="0">
                <a:solidFill>
                  <a:srgbClr val="B7E5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20"/>
              </a:spcBef>
              <a:buClr>
                <a:schemeClr val="accent1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80"/>
              </a:spcBef>
              <a:buClr>
                <a:schemeClr val="accent2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60"/>
              </a:spcBef>
              <a:buClr>
                <a:schemeClr val="accent6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bg>
      <p:bgPr>
        <a:gradFill>
          <a:gsLst>
            <a:gs pos="0">
              <a:srgbClr val="272727"/>
            </a:gs>
            <a:gs pos="30000">
              <a:srgbClr val="2F2F2F"/>
            </a:gs>
            <a:gs pos="100000">
              <a:srgbClr val="939393"/>
            </a:gs>
          </a:gsLst>
          <a:lin ang="130000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4752126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buClr>
                <a:srgbClr val="B7E5F4"/>
              </a:buClr>
              <a:buFont typeface="Source Sans Pro"/>
              <a:buNone/>
              <a:defRPr sz="4200" b="1" cap="none" baseline="0">
                <a:solidFill>
                  <a:srgbClr val="B7E5F4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buClr>
                <a:schemeClr val="lt1"/>
              </a:buClr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rtl="0"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rtl="0"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2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2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18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accent1"/>
              </a:buClr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rtl="0">
              <a:buFont typeface="Arial"/>
              <a:buNone/>
              <a:defRPr sz="2000" b="1"/>
            </a:lvl2pPr>
            <a:lvl3pPr rtl="0">
              <a:buFont typeface="Arial"/>
              <a:buNone/>
              <a:defRPr sz="1800" b="1"/>
            </a:lvl3pPr>
            <a:lvl4pPr rtl="0">
              <a:buFont typeface="Arial"/>
              <a:buNone/>
              <a:defRPr sz="1600" b="1"/>
            </a:lvl4pPr>
            <a:lvl5pPr rtl="0">
              <a:buFont typeface="Arial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774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accent1"/>
              </a:buClr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rtl="0">
              <a:buFont typeface="Arial"/>
              <a:buNone/>
              <a:defRPr sz="2000" b="1"/>
            </a:lvl2pPr>
            <a:lvl3pPr rtl="0">
              <a:buFont typeface="Arial"/>
              <a:buNone/>
              <a:defRPr sz="1800" b="1"/>
            </a:lvl3pPr>
            <a:lvl4pPr rtl="0">
              <a:buFont typeface="Arial"/>
              <a:buNone/>
              <a:defRPr sz="1600" b="1"/>
            </a:lvl4pPr>
            <a:lvl5pPr rtl="0">
              <a:buFont typeface="Arial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defRPr sz="46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399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buClr>
                <a:schemeClr val="accent1"/>
              </a:buClr>
              <a:buFont typeface="Source Sans Pro"/>
              <a:buNone/>
              <a:defRPr sz="18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buFont typeface="Arial"/>
              <a:buNone/>
              <a:defRPr sz="1400"/>
            </a:lvl1pPr>
            <a:lvl2pPr rtl="0">
              <a:buFont typeface="Arial"/>
              <a:buNone/>
              <a:defRPr sz="1200"/>
            </a:lvl2pPr>
            <a:lvl3pPr rtl="0">
              <a:buFont typeface="Arial"/>
              <a:buNone/>
              <a:defRPr sz="1000"/>
            </a:lvl3pPr>
            <a:lvl4pPr rtl="0">
              <a:buFont typeface="Arial"/>
              <a:buNone/>
              <a:defRPr sz="900"/>
            </a:lvl4pPr>
            <a:lvl5pPr rtl="0">
              <a:buFont typeface="Arial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200"/>
            </a:lvl3pPr>
            <a:lvl4pPr rtl="0">
              <a:defRPr sz="2000"/>
            </a:lvl4pPr>
            <a:lvl5pPr rtl="0">
              <a:defRPr sz="20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56447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56732" y="1705708"/>
            <a:ext cx="3053868" cy="1253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accent1"/>
              </a:buClr>
              <a:buFont typeface="Source Sans Pro"/>
              <a:buNone/>
              <a:defRPr sz="22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w="50800" cap="flat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rgbClr val="9B9A98"/>
              </a:buClr>
              <a:buFont typeface="Arial"/>
              <a:buNone/>
              <a:defRPr sz="32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556733" y="2998765"/>
            <a:ext cx="3053865" cy="2663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200"/>
            </a:lvl1pPr>
            <a:lvl2pPr rtl="0">
              <a:buFont typeface="Arial"/>
              <a:buNone/>
              <a:defRPr sz="1200"/>
            </a:lvl2pPr>
            <a:lvl3pPr rtl="0">
              <a:buFont typeface="Arial"/>
              <a:buNone/>
              <a:defRPr sz="1000"/>
            </a:lvl3pPr>
            <a:lvl4pPr rtl="0">
              <a:buFont typeface="Arial"/>
              <a:buNone/>
              <a:defRPr sz="900"/>
            </a:lvl4pPr>
            <a:lvl5pPr rtl="0">
              <a:buFont typeface="Arial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752126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marR="0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marR="0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marR="0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marR="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marR="0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cdevelopmentportal.com/wp-content/uploads/2010/07/Meeting-Clipart.jpg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bapptesting.com/wp-content/uploads/2012/07/Test-Tools.jpg" TargetMode="External"/><Relationship Id="rId5" Type="http://schemas.openxmlformats.org/officeDocument/2006/relationships/hyperlink" Target="http://i1.ytimg.com/vi/JcJKoleL3Z8/maxresdefault.jpg" TargetMode="External"/><Relationship Id="rId4" Type="http://schemas.openxmlformats.org/officeDocument/2006/relationships/hyperlink" Target="http://svn.haxx.se/dev/archive-2008-07/att-0454/subversion-background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7" name="Shape 87"/>
          <p:cNvSpPr txBox="1"/>
          <p:nvPr/>
        </p:nvSpPr>
        <p:spPr>
          <a:xfrm>
            <a:off x="-100" y="5914625"/>
            <a:ext cx="9144000" cy="9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400">
                <a:solidFill>
                  <a:srgbClr val="B7B7B7"/>
                </a:solidFill>
              </a:rPr>
              <a:t>Connor Hack, Tyler Paulsen, Zach Lauzon, </a:t>
            </a:r>
          </a:p>
          <a:p>
            <a:pPr algn="ctr">
              <a:buNone/>
            </a:pPr>
            <a:r>
              <a:rPr lang="en-US" sz="2400">
                <a:solidFill>
                  <a:srgbClr val="B7B7B7"/>
                </a:solidFill>
              </a:rPr>
              <a:t>Ben Wilcox, Brendan John</a:t>
            </a:r>
          </a:p>
        </p:txBody>
      </p:sp>
      <p:sp>
        <p:nvSpPr>
          <p:cNvPr id="88" name="Shape 88"/>
          <p:cNvSpPr/>
          <p:nvPr/>
        </p:nvSpPr>
        <p:spPr>
          <a:xfrm>
            <a:off x="448375" y="1408593"/>
            <a:ext cx="4473375" cy="44733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9" name="Shape 89"/>
          <p:cNvSpPr/>
          <p:nvPr/>
        </p:nvSpPr>
        <p:spPr>
          <a:xfrm flipH="1">
            <a:off x="4222250" y="1408593"/>
            <a:ext cx="4473375" cy="44733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2005186" y="293531"/>
            <a:ext cx="48526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ToolShare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Release 1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Fourtran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5" name="Shape 155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 dirty="0">
                <a:solidFill>
                  <a:schemeClr val="lt2"/>
                </a:solidFill>
              </a:rPr>
              <a:t>ShareZones</a:t>
            </a:r>
          </a:p>
        </p:txBody>
      </p:sp>
      <p:sp>
        <p:nvSpPr>
          <p:cNvPr id="156" name="Shape 156"/>
          <p:cNvSpPr/>
          <p:nvPr/>
        </p:nvSpPr>
        <p:spPr>
          <a:xfrm>
            <a:off x="1798000" y="1443450"/>
            <a:ext cx="5548000" cy="48273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" name="Shape 134"/>
          <p:cNvSpPr txBox="1"/>
          <p:nvPr/>
        </p:nvSpPr>
        <p:spPr>
          <a:xfrm>
            <a:off x="0" y="6378475"/>
            <a:ext cx="9144000" cy="479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 b="1" dirty="0" smtClean="0">
                <a:solidFill>
                  <a:schemeClr val="lt2"/>
                </a:solidFill>
              </a:rPr>
              <a:t>Future Changes: Ability to Filter through Users and Tools within ShareZones</a:t>
            </a:r>
            <a:endParaRPr lang="en-US" sz="1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2" name="Shape 162"/>
          <p:cNvSpPr txBox="1"/>
          <p:nvPr/>
        </p:nvSpPr>
        <p:spPr>
          <a:xfrm>
            <a:off x="0" y="298350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 dirty="0">
                <a:solidFill>
                  <a:schemeClr val="lt2"/>
                </a:solidFill>
              </a:rPr>
              <a:t>Sheds/Edit Preferences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451650" y="2870100"/>
            <a:ext cx="8240700" cy="11177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lvl="0" indent="-330200" algn="l" rtl="0">
              <a:buClr>
                <a:srgbClr val="B7E5F4"/>
              </a:buClr>
              <a:buSzPct val="100000"/>
              <a:buFont typeface="Arial"/>
              <a:buChar char="●"/>
            </a:pPr>
            <a:r>
              <a:rPr lang="en-US" sz="1600" b="0" u="sng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http://economicdevelopmentportal.com/wp-content/uploads/2010/07/Meeting-Clipart.jpg</a:t>
            </a:r>
          </a:p>
          <a:p>
            <a:pPr marL="457200" lvl="0" indent="-330200" algn="l" rtl="0">
              <a:buClr>
                <a:srgbClr val="B7E5F4"/>
              </a:buClr>
              <a:buSzPct val="100000"/>
              <a:buFont typeface="Arial"/>
              <a:buChar char="●"/>
            </a:pPr>
            <a:r>
              <a:rPr lang="en-US" sz="1600" b="0" u="sng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http://svn.haxx.se/dev/archive-2008-07/att-0454/subversion-background.png</a:t>
            </a:r>
          </a:p>
          <a:p>
            <a:pPr marL="457200" lvl="0" indent="-330200" algn="l" rtl="0">
              <a:buClr>
                <a:srgbClr val="B7E5F4"/>
              </a:buClr>
              <a:buSzPct val="100000"/>
              <a:buFont typeface="Arial"/>
              <a:buChar char="●"/>
            </a:pPr>
            <a:r>
              <a:rPr lang="en-US" sz="1600" b="0" u="sng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http://i1.ytimg.com/vi/JcJKoleL3Z8/maxresdefault.jpg</a:t>
            </a:r>
          </a:p>
          <a:p>
            <a:pPr marL="457200" lvl="0" indent="-330200" algn="l" rtl="0">
              <a:buClr>
                <a:srgbClr val="B7E5F4"/>
              </a:buClr>
              <a:buSzPct val="100000"/>
              <a:buFont typeface="Source Sans Pro"/>
              <a:buChar char="●"/>
            </a:pPr>
            <a:r>
              <a:rPr lang="en-US" sz="1600" b="0" u="sng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http://www.webapptesting.com/wp-content/uploads/2012/07/Test-Tools.jpg</a:t>
            </a:r>
          </a:p>
        </p:txBody>
      </p:sp>
      <p:sp>
        <p:nvSpPr>
          <p:cNvPr id="168" name="Shape 168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69" name="Shape 169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>
                <a:solidFill>
                  <a:schemeClr val="lt2"/>
                </a:solidFill>
              </a:rPr>
              <a:t>References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7" name="Shape 127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solidFill>
                  <a:schemeClr val="lt2"/>
                </a:solidFill>
              </a:rPr>
              <a:t>Planning</a:t>
            </a:r>
          </a:p>
          <a:p>
            <a:pPr algn="ctr">
              <a:buNone/>
            </a:pPr>
            <a:endParaRPr lang="en-US" sz="4800" b="1" dirty="0">
              <a:solidFill>
                <a:schemeClr val="lt2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866100" y="1591499"/>
            <a:ext cx="5411799" cy="4910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3165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5" name="Shape 95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>
                <a:solidFill>
                  <a:schemeClr val="lt2"/>
                </a:solidFill>
              </a:rPr>
              <a:t>Coordination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2675100" y="2079925"/>
            <a:ext cx="3793799" cy="38119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2" name="Shape 102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000" b="1">
                <a:solidFill>
                  <a:schemeClr val="lt2"/>
                </a:solidFill>
              </a:rPr>
              <a:t>Collaboration &amp; Configuration</a:t>
            </a:r>
          </a:p>
        </p:txBody>
      </p:sp>
      <p:sp>
        <p:nvSpPr>
          <p:cNvPr id="103" name="Shape 103"/>
          <p:cNvSpPr/>
          <p:nvPr/>
        </p:nvSpPr>
        <p:spPr>
          <a:xfrm rot="605999">
            <a:off x="5229974" y="3795999"/>
            <a:ext cx="3298874" cy="24806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4" name="Shape 104"/>
          <p:cNvSpPr/>
          <p:nvPr/>
        </p:nvSpPr>
        <p:spPr>
          <a:xfrm rot="-455998">
            <a:off x="451223" y="1910145"/>
            <a:ext cx="4084947" cy="24806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388400" y="1653900"/>
            <a:ext cx="4063500" cy="25664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>
                <a:solidFill>
                  <a:schemeClr val="lt2"/>
                </a:solidFill>
              </a:rPr>
              <a:t>Concerns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66650" y="1638400"/>
            <a:ext cx="4106999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400" u="sng">
                <a:solidFill>
                  <a:srgbClr val="CCCCCC"/>
                </a:solidFill>
              </a:rPr>
              <a:t>Release 1</a:t>
            </a:r>
          </a:p>
          <a:p>
            <a:endParaRPr lang="en-US" sz="2400" u="sng">
              <a:solidFill>
                <a:srgbClr val="CCCCCC"/>
              </a:solidFill>
            </a:endParaRPr>
          </a:p>
          <a:p>
            <a:pPr marL="457200" lvl="0" indent="-381000" rtl="0"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FF00"/>
                </a:solidFill>
              </a:rPr>
              <a:t>Registration</a:t>
            </a:r>
          </a:p>
          <a:p>
            <a:pPr marL="457200" lvl="0" indent="-381000" rtl="0">
              <a:buClr>
                <a:srgbClr val="98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980000"/>
                </a:solidFill>
              </a:rPr>
              <a:t>Account Management</a:t>
            </a:r>
          </a:p>
          <a:p>
            <a:pPr marL="457200" lvl="0" indent="-381000" rtl="0"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FF00"/>
                </a:solidFill>
              </a:rPr>
              <a:t>Tool Listing</a:t>
            </a:r>
          </a:p>
          <a:p>
            <a:pPr marL="457200" lvl="0" indent="-381000"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FF00"/>
                </a:solidFill>
              </a:rPr>
              <a:t>Tool Management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826600" y="1638400"/>
            <a:ext cx="3819300" cy="44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400" u="sng">
                <a:solidFill>
                  <a:srgbClr val="CCCCCC"/>
                </a:solidFill>
              </a:rPr>
              <a:t>Release 2</a:t>
            </a:r>
          </a:p>
          <a:p>
            <a:endParaRPr lang="en-US" sz="2400" u="sng">
              <a:solidFill>
                <a:srgbClr val="CCCCCC"/>
              </a:solidFill>
            </a:endParaRPr>
          </a:p>
          <a:p>
            <a:pPr marL="457200" lvl="0" indent="-381000" rtl="0">
              <a:buClr>
                <a:srgbClr val="BF9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BF9000"/>
                </a:solidFill>
              </a:rPr>
              <a:t>Community Shed</a:t>
            </a:r>
          </a:p>
          <a:p>
            <a:pPr marL="457200" lvl="0" indent="-381000" rtl="0">
              <a:buClr>
                <a:srgbClr val="BF9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BF9000"/>
                </a:solidFill>
              </a:rPr>
              <a:t>Sharing</a:t>
            </a:r>
          </a:p>
          <a:p>
            <a:pPr marL="457200" lvl="0" indent="-381000" rtl="0">
              <a:buClr>
                <a:srgbClr val="BF9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BF9000"/>
                </a:solidFill>
              </a:rPr>
              <a:t>Borrowing</a:t>
            </a:r>
          </a:p>
          <a:p>
            <a:pPr marL="457200" lvl="0" indent="-381000" rtl="0">
              <a:buClr>
                <a:srgbClr val="BF9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BF9000"/>
                </a:solidFill>
              </a:rPr>
              <a:t>Community Statistics</a:t>
            </a:r>
          </a:p>
        </p:txBody>
      </p:sp>
      <p:sp>
        <p:nvSpPr>
          <p:cNvPr id="114" name="Shape 114"/>
          <p:cNvSpPr/>
          <p:nvPr/>
        </p:nvSpPr>
        <p:spPr>
          <a:xfrm>
            <a:off x="4704500" y="1653900"/>
            <a:ext cx="4063500" cy="25664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0" name="Shape 120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>
                <a:solidFill>
                  <a:schemeClr val="lt2"/>
                </a:solidFill>
              </a:rPr>
              <a:t>Coding Conflicts</a:t>
            </a:r>
          </a:p>
        </p:txBody>
      </p:sp>
      <p:sp>
        <p:nvSpPr>
          <p:cNvPr id="121" name="Shape 121"/>
          <p:cNvSpPr/>
          <p:nvPr/>
        </p:nvSpPr>
        <p:spPr>
          <a:xfrm>
            <a:off x="1920100" y="1443449"/>
            <a:ext cx="5303798" cy="48181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4" name="Shape 134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 dirty="0">
                <a:solidFill>
                  <a:schemeClr val="lt2"/>
                </a:solidFill>
              </a:rPr>
              <a:t>Home Page</a:t>
            </a:r>
          </a:p>
        </p:txBody>
      </p:sp>
      <p:sp>
        <p:nvSpPr>
          <p:cNvPr id="135" name="Shape 135"/>
          <p:cNvSpPr/>
          <p:nvPr/>
        </p:nvSpPr>
        <p:spPr>
          <a:xfrm>
            <a:off x="1810700" y="1443450"/>
            <a:ext cx="5522600" cy="4935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" name="Shape 134"/>
          <p:cNvSpPr txBox="1"/>
          <p:nvPr/>
        </p:nvSpPr>
        <p:spPr>
          <a:xfrm>
            <a:off x="0" y="6378475"/>
            <a:ext cx="9144000" cy="479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 b="1" dirty="0" smtClean="0">
                <a:solidFill>
                  <a:schemeClr val="lt2"/>
                </a:solidFill>
              </a:rPr>
              <a:t>Future Changes: None</a:t>
            </a:r>
            <a:endParaRPr lang="en-US" sz="1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1" name="Shape 141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>
                <a:solidFill>
                  <a:schemeClr val="lt2"/>
                </a:solidFill>
              </a:rPr>
              <a:t>User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21" y="1443449"/>
            <a:ext cx="5788958" cy="5029200"/>
          </a:xfrm>
          <a:prstGeom prst="rect">
            <a:avLst/>
          </a:prstGeom>
        </p:spPr>
      </p:pic>
      <p:sp>
        <p:nvSpPr>
          <p:cNvPr id="6" name="Shape 134"/>
          <p:cNvSpPr txBox="1"/>
          <p:nvPr/>
        </p:nvSpPr>
        <p:spPr>
          <a:xfrm>
            <a:off x="0" y="6472649"/>
            <a:ext cx="9144000" cy="3853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Future Changes: </a:t>
            </a:r>
            <a:r>
              <a:rPr lang="en-US" sz="1500" b="1" dirty="0">
                <a:solidFill>
                  <a:schemeClr val="bg1"/>
                </a:solidFill>
              </a:rPr>
              <a:t>Notifications </a:t>
            </a:r>
            <a:r>
              <a:rPr lang="en-US" sz="1500" b="1" dirty="0" smtClean="0">
                <a:solidFill>
                  <a:schemeClr val="bg1"/>
                </a:solidFill>
              </a:rPr>
              <a:t>include</a:t>
            </a:r>
            <a:r>
              <a:rPr lang="en-US" sz="1500" b="1" dirty="0">
                <a:solidFill>
                  <a:schemeClr val="bg1"/>
                </a:solidFill>
              </a:rPr>
              <a:t>: Borrow </a:t>
            </a:r>
            <a:r>
              <a:rPr lang="en-US" sz="1500" b="1" dirty="0" smtClean="0">
                <a:solidFill>
                  <a:schemeClr val="bg1"/>
                </a:solidFill>
              </a:rPr>
              <a:t>Requests, Acceptance/Denial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chemeClr val="bg1"/>
                </a:solidFill>
              </a:rPr>
              <a:t>Tool/Preferences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2028825" cy="552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8" name="Shape 148"/>
          <p:cNvSpPr txBox="1"/>
          <p:nvPr/>
        </p:nvSpPr>
        <p:spPr>
          <a:xfrm>
            <a:off x="0" y="552450"/>
            <a:ext cx="91440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4800" b="1">
                <a:solidFill>
                  <a:schemeClr val="lt2"/>
                </a:solidFill>
              </a:rPr>
              <a:t>Tools</a:t>
            </a:r>
          </a:p>
        </p:txBody>
      </p:sp>
      <p:sp>
        <p:nvSpPr>
          <p:cNvPr id="149" name="Shape 149"/>
          <p:cNvSpPr/>
          <p:nvPr/>
        </p:nvSpPr>
        <p:spPr>
          <a:xfrm>
            <a:off x="1741424" y="1443450"/>
            <a:ext cx="5661149" cy="4904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" name="Shape 134"/>
          <p:cNvSpPr txBox="1"/>
          <p:nvPr/>
        </p:nvSpPr>
        <p:spPr>
          <a:xfrm>
            <a:off x="0" y="6378475"/>
            <a:ext cx="9144000" cy="479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 b="1" dirty="0" smtClean="0">
                <a:solidFill>
                  <a:schemeClr val="lt2"/>
                </a:solidFill>
              </a:rPr>
              <a:t>Future Changes: Redesign Layout, Ability to Filter Tools</a:t>
            </a:r>
            <a:endParaRPr lang="en-US" sz="1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</Words>
  <Application>Microsoft Office PowerPoint</Application>
  <PresentationFormat>On-screen Show (4:3)</PresentationFormat>
  <Paragraphs>35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http://economicdevelopmentportal.com/wp-content/uploads/2010/07/Meeting-Clipart.jpg http://svn.haxx.se/dev/archive-2008-07/att-0454/subversion-background.png http://i1.ytimg.com/vi/JcJKoleL3Z8/maxresdefault.jpg http://www.webapptesting.com/wp-content/uploads/2012/07/Test-Tools.jpg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CONNOR HACK</cp:lastModifiedBy>
  <cp:revision>6</cp:revision>
  <dcterms:modified xsi:type="dcterms:W3CDTF">2013-10-08T14:52:43Z</dcterms:modified>
</cp:coreProperties>
</file>