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307222-E27C-0D47-AAF8-37A47CCAEEFB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898"/>
  </p:normalViewPr>
  <p:slideViewPr>
    <p:cSldViewPr>
      <p:cViewPr varScale="1">
        <p:scale>
          <a:sx n="128" d="100"/>
          <a:sy n="128" d="100"/>
        </p:scale>
        <p:origin x="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F0EB-6A11-443F-8875-DA448BC9E239}" type="datetime1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B682-9EE2-4FDA-9FE8-94C497DDD5A6}" type="datetime1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3408-1B40-47FE-9C4E-B8D2CA5316B9}" type="slidenum">
              <a:rPr lang="en-US" smtClean="0"/>
              <a:t>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4535-5E1B-2F4D-AD79-527DB416382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393DED-9FE1-486E-967D-8C847C78439E}" type="datetime1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CE38-0532-8043-A4A5-10E53567B7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Spring 2019 -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8220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359152" y="3357283"/>
            <a:ext cx="6477000" cy="1828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9152" y="5186083"/>
            <a:ext cx="6480048" cy="6342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0902" y="6075934"/>
            <a:ext cx="5603875" cy="6667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7620000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620000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059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0999" cy="9763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648" y="1600200"/>
            <a:ext cx="3959352" cy="4495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600200"/>
            <a:ext cx="3886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48207"/>
            <a:ext cx="7543800" cy="3049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6192630"/>
            <a:ext cx="81564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12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5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AE Final Project </a:t>
            </a:r>
            <a:br>
              <a:rPr lang="en-US" sz="3600" dirty="0"/>
            </a:br>
            <a:r>
              <a:rPr lang="en-US" sz="2800" dirty="0"/>
              <a:t>Beer reviews from Beer Advocate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Edgar </a:t>
            </a:r>
            <a:r>
              <a:rPr lang="en-US" dirty="0" err="1"/>
              <a:t>Paka</a:t>
            </a:r>
            <a:r>
              <a:rPr lang="en-US" dirty="0"/>
              <a:t>; Jon </a:t>
            </a:r>
            <a:r>
              <a:rPr lang="en-US" dirty="0" err="1"/>
              <a:t>Monnig</a:t>
            </a:r>
            <a:r>
              <a:rPr lang="en-US" dirty="0"/>
              <a:t>; Tanner Papenfuss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DDE640-B2DB-E148-A8FC-78189DA141E3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9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15.071 – The Analytics Edge       	Fall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56CC0-89DD-EC49-9029-DEE33AA24A3B}"/>
              </a:ext>
            </a:extLst>
          </p:cNvPr>
          <p:cNvSpPr txBox="1"/>
          <p:nvPr/>
        </p:nvSpPr>
        <p:spPr>
          <a:xfrm>
            <a:off x="2" y="6075933"/>
            <a:ext cx="251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Prof. Bart Van Parys</a:t>
            </a:r>
          </a:p>
        </p:txBody>
      </p:sp>
      <p:pic>
        <p:nvPicPr>
          <p:cNvPr id="1028" name="Picture 4" descr="The Top Craft Beers in Boston">
            <a:extLst>
              <a:ext uri="{FF2B5EF4-FFF2-40B4-BE49-F238E27FC236}">
                <a16:creationId xmlns:a16="http://schemas.microsoft.com/office/drawing/2014/main" id="{91288FFA-5E21-7721-C2D4-94355AB6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130"/>
            <a:ext cx="75438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2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F21-8A9F-E67A-C0F8-14B898F7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28671-0453-4FC6-0DE5-3015F9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9AB65-818C-F769-E313-83001C7A59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726532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87381-356A-784E-B280-FA80CDA3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68489"/>
            <a:ext cx="7543800" cy="22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52C6-49E3-0021-ED6C-8FB3DBD0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our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63D3B-E62C-D1FC-0DDE-E6ACFFB9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3AD4-6232-3C48-4E82-400244389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Talk about reducing our datasets for our training pipelines. </a:t>
            </a:r>
          </a:p>
          <a:p>
            <a:r>
              <a:rPr lang="en-US" dirty="0"/>
              <a:t>Talk about build the AWS instance to run our regressors. They all take anywhere from 30mins to a couple hours. </a:t>
            </a:r>
          </a:p>
          <a:p>
            <a:r>
              <a:rPr lang="en-US" dirty="0"/>
              <a:t>Talk about how we kept getting negative R2 values. We had to reduce our breweries. Reduce beer reviews. Reduce reviewers. </a:t>
            </a:r>
          </a:p>
          <a:p>
            <a:r>
              <a:rPr lang="en-US" dirty="0"/>
              <a:t>List the regressors that had most luck to least luck.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C4B0-1E19-48AD-5D42-5622147A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456405"/>
            <a:ext cx="2620833" cy="237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A83A9-7C7D-5FB2-0917-E83E2098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439145"/>
            <a:ext cx="5542722" cy="16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9A28-596F-99ED-70BC-4EF43B60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31FA-A412-830C-38D3-70511B5C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FB219-A334-0304-DE61-1BEB0FBBA4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5094-9B03-D4E8-76FB-33AD74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E28AB-74BB-C90D-42B9-A77AF15A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E4AC-D562-A9DD-F374-A960BC5554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4CE-F032-2AAD-5519-C205063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B4D3F-688D-FD1F-729B-06C789C1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09F0-20E7-1ADA-F1C7-8850FE421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B94-590F-3EE6-AA41-434B71D0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A8310-3C2A-56FE-51DF-6F6D9812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9777C-62B5-E142-1780-84E58D4C4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6176"/>
      </p:ext>
    </p:extLst>
  </p:cSld>
  <p:clrMapOvr>
    <a:masterClrMapping/>
  </p:clrMapOvr>
</p:sld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35252</TotalTime>
  <Words>170</Words>
  <Application>Microsoft Macintosh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15071x</vt:lpstr>
      <vt:lpstr>AE Final Project  Beer reviews from Beer Advocate</vt:lpstr>
      <vt:lpstr>Data structure</vt:lpstr>
      <vt:lpstr>Background of our process</vt:lpstr>
      <vt:lpstr>Logistic regression</vt:lpstr>
      <vt:lpstr>CART</vt:lpstr>
      <vt:lpstr>Random Forest</vt:lpstr>
      <vt:lpstr>Recommender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Tanner Jordan Papenfuss</cp:lastModifiedBy>
  <cp:revision>1121</cp:revision>
  <cp:lastPrinted>2019-09-27T03:03:02Z</cp:lastPrinted>
  <dcterms:created xsi:type="dcterms:W3CDTF">2013-09-21T19:17:55Z</dcterms:created>
  <dcterms:modified xsi:type="dcterms:W3CDTF">2022-11-12T21:53:04Z</dcterms:modified>
</cp:coreProperties>
</file>