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p:regular r:id="rId25"/>
      <p:bold r:id="rId26"/>
      <p:italic r:id="rId27"/>
      <p:boldItalic r:id="rId28"/>
    </p:embeddedFont>
    <p:embeddedFont>
      <p:font typeface="Anybody"/>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ybod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nybody-italic.fntdata"/><Relationship Id="rId30" Type="http://schemas.openxmlformats.org/officeDocument/2006/relationships/font" Target="fonts/Anybody-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nybody-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78bb9d62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78bb9d62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71016988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b7101698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b78e8150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b78e815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b78e8150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b78e8150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b78e8150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b78e8150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b7101698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b7101698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b7ad8d31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b7ad8d31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7ad8d315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b7ad8d31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b71016988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b71016988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b7ad8d31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b7ad8d31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6869d3edf5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6869d3edf5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710169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7101698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71016988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71016988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b7101698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b7101698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b7101698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b7101698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b716012d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b716012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094225" y="1566938"/>
            <a:ext cx="4528800" cy="13887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094225" y="3148763"/>
            <a:ext cx="4528800" cy="4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794438" y="489126"/>
            <a:ext cx="7585062" cy="273000"/>
            <a:chOff x="794438" y="489126"/>
            <a:chExt cx="7585062" cy="273000"/>
          </a:xfrm>
        </p:grpSpPr>
        <p:grpSp>
          <p:nvGrpSpPr>
            <p:cNvPr id="13" name="Google Shape;13;p2"/>
            <p:cNvGrpSpPr/>
            <p:nvPr/>
          </p:nvGrpSpPr>
          <p:grpSpPr>
            <a:xfrm>
              <a:off x="794438" y="534808"/>
              <a:ext cx="273000" cy="185406"/>
              <a:chOff x="794438" y="522095"/>
              <a:chExt cx="273000" cy="185406"/>
            </a:xfrm>
          </p:grpSpPr>
          <p:cxnSp>
            <p:nvCxnSpPr>
              <p:cNvPr id="14" name="Google Shape;14;p2"/>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7" name="Google Shape;17;p2"/>
            <p:cNvGrpSpPr/>
            <p:nvPr/>
          </p:nvGrpSpPr>
          <p:grpSpPr>
            <a:xfrm>
              <a:off x="5634025" y="489126"/>
              <a:ext cx="2387400" cy="273000"/>
              <a:chOff x="5634025" y="516254"/>
              <a:chExt cx="2387400" cy="273000"/>
            </a:xfrm>
          </p:grpSpPr>
          <p:sp>
            <p:nvSpPr>
              <p:cNvPr id="18" name="Google Shape;18;p2"/>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733981" y="574878"/>
                <a:ext cx="157455" cy="157474"/>
                <a:chOff x="7626532" y="1566956"/>
                <a:chExt cx="248313" cy="248343"/>
              </a:xfrm>
            </p:grpSpPr>
            <p:sp>
              <p:nvSpPr>
                <p:cNvPr id="20" name="Google Shape;20;p2"/>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 name="Google Shape;23;p2"/>
            <p:cNvGrpSpPr/>
            <p:nvPr/>
          </p:nvGrpSpPr>
          <p:grpSpPr>
            <a:xfrm>
              <a:off x="8106499" y="489126"/>
              <a:ext cx="273000" cy="273000"/>
              <a:chOff x="8106499" y="516254"/>
              <a:chExt cx="273000" cy="273000"/>
            </a:xfrm>
          </p:grpSpPr>
          <p:sp>
            <p:nvSpPr>
              <p:cNvPr id="24" name="Google Shape;24;p2"/>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8160297" y="582146"/>
                <a:ext cx="157465" cy="144971"/>
                <a:chOff x="6993499" y="1616539"/>
                <a:chExt cx="205703" cy="189381"/>
              </a:xfrm>
            </p:grpSpPr>
            <p:sp>
              <p:nvSpPr>
                <p:cNvPr id="26" name="Google Shape;26;p2"/>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11"/>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txBox="1"/>
          <p:nvPr>
            <p:ph hasCustomPrompt="1" type="title"/>
          </p:nvPr>
        </p:nvSpPr>
        <p:spPr>
          <a:xfrm>
            <a:off x="1284000" y="1692175"/>
            <a:ext cx="6576000" cy="989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3" name="Google Shape;203;p11"/>
          <p:cNvSpPr txBox="1"/>
          <p:nvPr>
            <p:ph idx="1" type="subTitle"/>
          </p:nvPr>
        </p:nvSpPr>
        <p:spPr>
          <a:xfrm>
            <a:off x="1284000" y="2681575"/>
            <a:ext cx="6576000" cy="429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4" name="Google Shape;204;p11"/>
          <p:cNvGrpSpPr/>
          <p:nvPr/>
        </p:nvGrpSpPr>
        <p:grpSpPr>
          <a:xfrm>
            <a:off x="794438" y="489126"/>
            <a:ext cx="7585062" cy="273000"/>
            <a:chOff x="794438" y="489126"/>
            <a:chExt cx="7585062" cy="273000"/>
          </a:xfrm>
        </p:grpSpPr>
        <p:grpSp>
          <p:nvGrpSpPr>
            <p:cNvPr id="205" name="Google Shape;205;p11"/>
            <p:cNvGrpSpPr/>
            <p:nvPr/>
          </p:nvGrpSpPr>
          <p:grpSpPr>
            <a:xfrm>
              <a:off x="794438" y="534808"/>
              <a:ext cx="273000" cy="185406"/>
              <a:chOff x="794438" y="522095"/>
              <a:chExt cx="273000" cy="185406"/>
            </a:xfrm>
          </p:grpSpPr>
          <p:cxnSp>
            <p:nvCxnSpPr>
              <p:cNvPr id="206" name="Google Shape;206;p11"/>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1"/>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11"/>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09" name="Google Shape;209;p11"/>
            <p:cNvGrpSpPr/>
            <p:nvPr/>
          </p:nvGrpSpPr>
          <p:grpSpPr>
            <a:xfrm>
              <a:off x="5634025" y="489126"/>
              <a:ext cx="2387400" cy="273000"/>
              <a:chOff x="5634025" y="516254"/>
              <a:chExt cx="2387400" cy="273000"/>
            </a:xfrm>
          </p:grpSpPr>
          <p:sp>
            <p:nvSpPr>
              <p:cNvPr id="210" name="Google Shape;210;p11"/>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5733981" y="574878"/>
                <a:ext cx="157455" cy="157474"/>
                <a:chOff x="7626532" y="1566956"/>
                <a:chExt cx="248313" cy="248343"/>
              </a:xfrm>
            </p:grpSpPr>
            <p:sp>
              <p:nvSpPr>
                <p:cNvPr id="212" name="Google Shape;212;p11"/>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 name="Google Shape;215;p11"/>
            <p:cNvGrpSpPr/>
            <p:nvPr/>
          </p:nvGrpSpPr>
          <p:grpSpPr>
            <a:xfrm>
              <a:off x="8106499" y="489126"/>
              <a:ext cx="273000" cy="273000"/>
              <a:chOff x="8106499" y="516254"/>
              <a:chExt cx="273000" cy="273000"/>
            </a:xfrm>
          </p:grpSpPr>
          <p:sp>
            <p:nvSpPr>
              <p:cNvPr id="216" name="Google Shape;216;p11"/>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1"/>
              <p:cNvGrpSpPr/>
              <p:nvPr/>
            </p:nvGrpSpPr>
            <p:grpSpPr>
              <a:xfrm>
                <a:off x="8160297" y="582146"/>
                <a:ext cx="157465" cy="144971"/>
                <a:chOff x="6993499" y="1616539"/>
                <a:chExt cx="205703" cy="189381"/>
              </a:xfrm>
            </p:grpSpPr>
            <p:sp>
              <p:nvSpPr>
                <p:cNvPr id="218" name="Google Shape;218;p11"/>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3" name="Shape 2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4" name="Shape 224"/>
        <p:cNvGrpSpPr/>
        <p:nvPr/>
      </p:nvGrpSpPr>
      <p:grpSpPr>
        <a:xfrm>
          <a:off x="0" y="0"/>
          <a:ext cx="0" cy="0"/>
          <a:chOff x="0" y="0"/>
          <a:chExt cx="0" cy="0"/>
        </a:xfrm>
      </p:grpSpPr>
      <p:sp>
        <p:nvSpPr>
          <p:cNvPr id="225" name="Google Shape;225;p13"/>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rot="606218">
            <a:off x="316691" y="4397046"/>
            <a:ext cx="3362038" cy="211446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txBox="1"/>
          <p:nvPr>
            <p:ph hasCustomPrompt="1" type="title"/>
          </p:nvPr>
        </p:nvSpPr>
        <p:spPr>
          <a:xfrm>
            <a:off x="72000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p:nvPr>
            <p:ph hasCustomPrompt="1" idx="2" type="title"/>
          </p:nvPr>
        </p:nvSpPr>
        <p:spPr>
          <a:xfrm>
            <a:off x="72000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p:nvPr>
            <p:ph hasCustomPrompt="1" idx="3" type="title"/>
          </p:nvPr>
        </p:nvSpPr>
        <p:spPr>
          <a:xfrm>
            <a:off x="3419275"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hasCustomPrompt="1" idx="4" type="title"/>
          </p:nvPr>
        </p:nvSpPr>
        <p:spPr>
          <a:xfrm>
            <a:off x="3419275"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p:nvPr>
            <p:ph hasCustomPrompt="1" idx="5" type="title"/>
          </p:nvPr>
        </p:nvSpPr>
        <p:spPr>
          <a:xfrm>
            <a:off x="611855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hasCustomPrompt="1" idx="6" type="title"/>
          </p:nvPr>
        </p:nvSpPr>
        <p:spPr>
          <a:xfrm>
            <a:off x="611855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p:nvPr>
            <p:ph idx="1" type="subTitle"/>
          </p:nvPr>
        </p:nvSpPr>
        <p:spPr>
          <a:xfrm>
            <a:off x="720000"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4" name="Google Shape;234;p13"/>
          <p:cNvSpPr txBox="1"/>
          <p:nvPr>
            <p:ph idx="7" type="subTitle"/>
          </p:nvPr>
        </p:nvSpPr>
        <p:spPr>
          <a:xfrm>
            <a:off x="3419275"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5" name="Google Shape;235;p13"/>
          <p:cNvSpPr txBox="1"/>
          <p:nvPr>
            <p:ph idx="8" type="subTitle"/>
          </p:nvPr>
        </p:nvSpPr>
        <p:spPr>
          <a:xfrm>
            <a:off x="6118550"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6" name="Google Shape;236;p13"/>
          <p:cNvSpPr txBox="1"/>
          <p:nvPr>
            <p:ph idx="9" type="subTitle"/>
          </p:nvPr>
        </p:nvSpPr>
        <p:spPr>
          <a:xfrm>
            <a:off x="72000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7" name="Google Shape;237;p13"/>
          <p:cNvSpPr txBox="1"/>
          <p:nvPr>
            <p:ph idx="13" type="subTitle"/>
          </p:nvPr>
        </p:nvSpPr>
        <p:spPr>
          <a:xfrm>
            <a:off x="34192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8" name="Google Shape;238;p13"/>
          <p:cNvSpPr txBox="1"/>
          <p:nvPr>
            <p:ph idx="14" type="subTitle"/>
          </p:nvPr>
        </p:nvSpPr>
        <p:spPr>
          <a:xfrm>
            <a:off x="61185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239" name="Google Shape;239;p13"/>
          <p:cNvSpPr txBox="1"/>
          <p:nvPr>
            <p:ph idx="15"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0" name="Google Shape;240;p13"/>
          <p:cNvGrpSpPr/>
          <p:nvPr/>
        </p:nvGrpSpPr>
        <p:grpSpPr>
          <a:xfrm>
            <a:off x="794438" y="489126"/>
            <a:ext cx="7585062" cy="273000"/>
            <a:chOff x="794438" y="489126"/>
            <a:chExt cx="7585062" cy="273000"/>
          </a:xfrm>
        </p:grpSpPr>
        <p:grpSp>
          <p:nvGrpSpPr>
            <p:cNvPr id="241" name="Google Shape;241;p13"/>
            <p:cNvGrpSpPr/>
            <p:nvPr/>
          </p:nvGrpSpPr>
          <p:grpSpPr>
            <a:xfrm>
              <a:off x="794438" y="534808"/>
              <a:ext cx="273000" cy="185406"/>
              <a:chOff x="794438" y="522095"/>
              <a:chExt cx="273000" cy="185406"/>
            </a:xfrm>
          </p:grpSpPr>
          <p:cxnSp>
            <p:nvCxnSpPr>
              <p:cNvPr id="242" name="Google Shape;242;p13"/>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43" name="Google Shape;243;p13"/>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44" name="Google Shape;244;p13"/>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45" name="Google Shape;245;p13"/>
            <p:cNvGrpSpPr/>
            <p:nvPr/>
          </p:nvGrpSpPr>
          <p:grpSpPr>
            <a:xfrm>
              <a:off x="5634025" y="489126"/>
              <a:ext cx="2387400" cy="273000"/>
              <a:chOff x="5634025" y="516254"/>
              <a:chExt cx="2387400" cy="273000"/>
            </a:xfrm>
          </p:grpSpPr>
          <p:sp>
            <p:nvSpPr>
              <p:cNvPr id="246" name="Google Shape;246;p13"/>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3"/>
              <p:cNvGrpSpPr/>
              <p:nvPr/>
            </p:nvGrpSpPr>
            <p:grpSpPr>
              <a:xfrm>
                <a:off x="5733981" y="574878"/>
                <a:ext cx="157455" cy="157474"/>
                <a:chOff x="7626532" y="1566956"/>
                <a:chExt cx="248313" cy="248343"/>
              </a:xfrm>
            </p:grpSpPr>
            <p:sp>
              <p:nvSpPr>
                <p:cNvPr id="248" name="Google Shape;248;p13"/>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 name="Google Shape;251;p13"/>
            <p:cNvGrpSpPr/>
            <p:nvPr/>
          </p:nvGrpSpPr>
          <p:grpSpPr>
            <a:xfrm>
              <a:off x="8106499" y="489126"/>
              <a:ext cx="273000" cy="273000"/>
              <a:chOff x="8106499" y="516254"/>
              <a:chExt cx="273000" cy="273000"/>
            </a:xfrm>
          </p:grpSpPr>
          <p:sp>
            <p:nvSpPr>
              <p:cNvPr id="252" name="Google Shape;252;p13"/>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3"/>
              <p:cNvGrpSpPr/>
              <p:nvPr/>
            </p:nvGrpSpPr>
            <p:grpSpPr>
              <a:xfrm>
                <a:off x="8160297" y="582146"/>
                <a:ext cx="157465" cy="144971"/>
                <a:chOff x="6993499" y="1616539"/>
                <a:chExt cx="205703" cy="189381"/>
              </a:xfrm>
            </p:grpSpPr>
            <p:sp>
              <p:nvSpPr>
                <p:cNvPr id="254" name="Google Shape;254;p13"/>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59" name="Shape 259"/>
        <p:cNvGrpSpPr/>
        <p:nvPr/>
      </p:nvGrpSpPr>
      <p:grpSpPr>
        <a:xfrm>
          <a:off x="0" y="0"/>
          <a:ext cx="0" cy="0"/>
          <a:chOff x="0" y="0"/>
          <a:chExt cx="0" cy="0"/>
        </a:xfrm>
      </p:grpSpPr>
      <p:sp>
        <p:nvSpPr>
          <p:cNvPr id="260" name="Google Shape;260;p14"/>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14"/>
          <p:cNvSpPr/>
          <p:nvPr/>
        </p:nvSpPr>
        <p:spPr>
          <a:xfrm rot="606218">
            <a:off x="1834016" y="-1630854"/>
            <a:ext cx="3362038" cy="211446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4"/>
          <p:cNvGrpSpPr/>
          <p:nvPr/>
        </p:nvGrpSpPr>
        <p:grpSpPr>
          <a:xfrm>
            <a:off x="794438" y="489126"/>
            <a:ext cx="7585062" cy="273000"/>
            <a:chOff x="794438" y="489126"/>
            <a:chExt cx="7585062" cy="273000"/>
          </a:xfrm>
        </p:grpSpPr>
        <p:grpSp>
          <p:nvGrpSpPr>
            <p:cNvPr id="264" name="Google Shape;264;p14"/>
            <p:cNvGrpSpPr/>
            <p:nvPr/>
          </p:nvGrpSpPr>
          <p:grpSpPr>
            <a:xfrm>
              <a:off x="794438" y="534808"/>
              <a:ext cx="273000" cy="185406"/>
              <a:chOff x="794438" y="522095"/>
              <a:chExt cx="273000" cy="185406"/>
            </a:xfrm>
          </p:grpSpPr>
          <p:cxnSp>
            <p:nvCxnSpPr>
              <p:cNvPr id="265" name="Google Shape;265;p14"/>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66" name="Google Shape;266;p14"/>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67" name="Google Shape;267;p14"/>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68" name="Google Shape;268;p14"/>
            <p:cNvGrpSpPr/>
            <p:nvPr/>
          </p:nvGrpSpPr>
          <p:grpSpPr>
            <a:xfrm>
              <a:off x="5634025" y="489126"/>
              <a:ext cx="2387400" cy="273000"/>
              <a:chOff x="5634025" y="516254"/>
              <a:chExt cx="2387400" cy="273000"/>
            </a:xfrm>
          </p:grpSpPr>
          <p:sp>
            <p:nvSpPr>
              <p:cNvPr id="269" name="Google Shape;269;p14"/>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4"/>
              <p:cNvGrpSpPr/>
              <p:nvPr/>
            </p:nvGrpSpPr>
            <p:grpSpPr>
              <a:xfrm>
                <a:off x="5733981" y="574878"/>
                <a:ext cx="157455" cy="157474"/>
                <a:chOff x="7626532" y="1566956"/>
                <a:chExt cx="248313" cy="248343"/>
              </a:xfrm>
            </p:grpSpPr>
            <p:sp>
              <p:nvSpPr>
                <p:cNvPr id="271" name="Google Shape;271;p14"/>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4" name="Google Shape;274;p14"/>
            <p:cNvGrpSpPr/>
            <p:nvPr/>
          </p:nvGrpSpPr>
          <p:grpSpPr>
            <a:xfrm>
              <a:off x="8106499" y="489126"/>
              <a:ext cx="273000" cy="273000"/>
              <a:chOff x="8106499" y="516254"/>
              <a:chExt cx="273000" cy="273000"/>
            </a:xfrm>
          </p:grpSpPr>
          <p:sp>
            <p:nvSpPr>
              <p:cNvPr id="275" name="Google Shape;275;p14"/>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4"/>
              <p:cNvGrpSpPr/>
              <p:nvPr/>
            </p:nvGrpSpPr>
            <p:grpSpPr>
              <a:xfrm>
                <a:off x="8160297" y="582146"/>
                <a:ext cx="157465" cy="144971"/>
                <a:chOff x="6993499" y="1616539"/>
                <a:chExt cx="205703" cy="189381"/>
              </a:xfrm>
            </p:grpSpPr>
            <p:sp>
              <p:nvSpPr>
                <p:cNvPr id="277" name="Google Shape;277;p14"/>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82" name="Shape 282"/>
        <p:cNvGrpSpPr/>
        <p:nvPr/>
      </p:nvGrpSpPr>
      <p:grpSpPr>
        <a:xfrm>
          <a:off x="0" y="0"/>
          <a:ext cx="0" cy="0"/>
          <a:chOff x="0" y="0"/>
          <a:chExt cx="0" cy="0"/>
        </a:xfrm>
      </p:grpSpPr>
      <p:sp>
        <p:nvSpPr>
          <p:cNvPr id="283" name="Google Shape;283;p15"/>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5" name="Google Shape;285;p15"/>
          <p:cNvSpPr/>
          <p:nvPr/>
        </p:nvSpPr>
        <p:spPr>
          <a:xfrm rot="1866243">
            <a:off x="-1730113" y="4329296"/>
            <a:ext cx="3361828" cy="2114481"/>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5"/>
          <p:cNvGrpSpPr/>
          <p:nvPr/>
        </p:nvGrpSpPr>
        <p:grpSpPr>
          <a:xfrm>
            <a:off x="794438" y="489126"/>
            <a:ext cx="7585062" cy="273000"/>
            <a:chOff x="794438" y="489126"/>
            <a:chExt cx="7585062" cy="273000"/>
          </a:xfrm>
        </p:grpSpPr>
        <p:grpSp>
          <p:nvGrpSpPr>
            <p:cNvPr id="287" name="Google Shape;287;p15"/>
            <p:cNvGrpSpPr/>
            <p:nvPr/>
          </p:nvGrpSpPr>
          <p:grpSpPr>
            <a:xfrm>
              <a:off x="794438" y="534808"/>
              <a:ext cx="273000" cy="185406"/>
              <a:chOff x="794438" y="522095"/>
              <a:chExt cx="273000" cy="185406"/>
            </a:xfrm>
          </p:grpSpPr>
          <p:cxnSp>
            <p:nvCxnSpPr>
              <p:cNvPr id="288" name="Google Shape;288;p15"/>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15"/>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15"/>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291" name="Google Shape;291;p15"/>
            <p:cNvGrpSpPr/>
            <p:nvPr/>
          </p:nvGrpSpPr>
          <p:grpSpPr>
            <a:xfrm>
              <a:off x="5634025" y="489126"/>
              <a:ext cx="2387400" cy="273000"/>
              <a:chOff x="5634025" y="516254"/>
              <a:chExt cx="2387400" cy="273000"/>
            </a:xfrm>
          </p:grpSpPr>
          <p:sp>
            <p:nvSpPr>
              <p:cNvPr id="292" name="Google Shape;292;p15"/>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5"/>
              <p:cNvGrpSpPr/>
              <p:nvPr/>
            </p:nvGrpSpPr>
            <p:grpSpPr>
              <a:xfrm>
                <a:off x="5733981" y="574878"/>
                <a:ext cx="157455" cy="157474"/>
                <a:chOff x="7626532" y="1566956"/>
                <a:chExt cx="248313" cy="248343"/>
              </a:xfrm>
            </p:grpSpPr>
            <p:sp>
              <p:nvSpPr>
                <p:cNvPr id="294" name="Google Shape;294;p15"/>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 name="Google Shape;297;p15"/>
            <p:cNvGrpSpPr/>
            <p:nvPr/>
          </p:nvGrpSpPr>
          <p:grpSpPr>
            <a:xfrm>
              <a:off x="8106499" y="489126"/>
              <a:ext cx="273000" cy="273000"/>
              <a:chOff x="8106499" y="516254"/>
              <a:chExt cx="273000" cy="273000"/>
            </a:xfrm>
          </p:grpSpPr>
          <p:sp>
            <p:nvSpPr>
              <p:cNvPr id="298" name="Google Shape;298;p15"/>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8160297" y="582146"/>
                <a:ext cx="157465" cy="144971"/>
                <a:chOff x="6993499" y="1616539"/>
                <a:chExt cx="205703" cy="189381"/>
              </a:xfrm>
            </p:grpSpPr>
            <p:sp>
              <p:nvSpPr>
                <p:cNvPr id="300" name="Google Shape;300;p15"/>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05" name="Shape 305"/>
        <p:cNvGrpSpPr/>
        <p:nvPr/>
      </p:nvGrpSpPr>
      <p:grpSpPr>
        <a:xfrm>
          <a:off x="0" y="0"/>
          <a:ext cx="0" cy="0"/>
          <a:chOff x="0" y="0"/>
          <a:chExt cx="0" cy="0"/>
        </a:xfrm>
      </p:grpSpPr>
      <p:sp>
        <p:nvSpPr>
          <p:cNvPr id="306" name="Google Shape;306;p16"/>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rot="4825503">
            <a:off x="-1892972" y="3043547"/>
            <a:ext cx="3361834" cy="2114488"/>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txBox="1"/>
          <p:nvPr>
            <p:ph idx="1" type="subTitle"/>
          </p:nvPr>
        </p:nvSpPr>
        <p:spPr>
          <a:xfrm>
            <a:off x="937625"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9" name="Google Shape;309;p16"/>
          <p:cNvSpPr txBox="1"/>
          <p:nvPr>
            <p:ph idx="2" type="subTitle"/>
          </p:nvPr>
        </p:nvSpPr>
        <p:spPr>
          <a:xfrm>
            <a:off x="3484347"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0" name="Google Shape;310;p16"/>
          <p:cNvSpPr txBox="1"/>
          <p:nvPr>
            <p:ph idx="3" type="subTitle"/>
          </p:nvPr>
        </p:nvSpPr>
        <p:spPr>
          <a:xfrm>
            <a:off x="6031075" y="2198825"/>
            <a:ext cx="2175300" cy="18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16"/>
          <p:cNvSpPr txBox="1"/>
          <p:nvPr>
            <p:ph idx="4" type="subTitle"/>
          </p:nvPr>
        </p:nvSpPr>
        <p:spPr>
          <a:xfrm>
            <a:off x="937625"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2" name="Google Shape;312;p16"/>
          <p:cNvSpPr txBox="1"/>
          <p:nvPr>
            <p:ph idx="5" type="subTitle"/>
          </p:nvPr>
        </p:nvSpPr>
        <p:spPr>
          <a:xfrm>
            <a:off x="3484350"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3" name="Google Shape;313;p16"/>
          <p:cNvSpPr txBox="1"/>
          <p:nvPr>
            <p:ph idx="6" type="subTitle"/>
          </p:nvPr>
        </p:nvSpPr>
        <p:spPr>
          <a:xfrm>
            <a:off x="6031075" y="1749476"/>
            <a:ext cx="2175300" cy="43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14" name="Google Shape;314;p16"/>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5" name="Google Shape;315;p16"/>
          <p:cNvGrpSpPr/>
          <p:nvPr/>
        </p:nvGrpSpPr>
        <p:grpSpPr>
          <a:xfrm>
            <a:off x="794438" y="489126"/>
            <a:ext cx="7585062" cy="273000"/>
            <a:chOff x="794438" y="489126"/>
            <a:chExt cx="7585062" cy="273000"/>
          </a:xfrm>
        </p:grpSpPr>
        <p:grpSp>
          <p:nvGrpSpPr>
            <p:cNvPr id="316" name="Google Shape;316;p16"/>
            <p:cNvGrpSpPr/>
            <p:nvPr/>
          </p:nvGrpSpPr>
          <p:grpSpPr>
            <a:xfrm>
              <a:off x="794438" y="534808"/>
              <a:ext cx="273000" cy="185406"/>
              <a:chOff x="794438" y="522095"/>
              <a:chExt cx="273000" cy="185406"/>
            </a:xfrm>
          </p:grpSpPr>
          <p:cxnSp>
            <p:nvCxnSpPr>
              <p:cNvPr id="317" name="Google Shape;317;p16"/>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16"/>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16"/>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20" name="Google Shape;320;p16"/>
            <p:cNvGrpSpPr/>
            <p:nvPr/>
          </p:nvGrpSpPr>
          <p:grpSpPr>
            <a:xfrm>
              <a:off x="5634025" y="489126"/>
              <a:ext cx="2387400" cy="273000"/>
              <a:chOff x="5634025" y="516254"/>
              <a:chExt cx="2387400" cy="273000"/>
            </a:xfrm>
          </p:grpSpPr>
          <p:sp>
            <p:nvSpPr>
              <p:cNvPr id="321" name="Google Shape;321;p16"/>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6"/>
              <p:cNvGrpSpPr/>
              <p:nvPr/>
            </p:nvGrpSpPr>
            <p:grpSpPr>
              <a:xfrm>
                <a:off x="5733981" y="574878"/>
                <a:ext cx="157455" cy="157474"/>
                <a:chOff x="7626532" y="1566956"/>
                <a:chExt cx="248313" cy="248343"/>
              </a:xfrm>
            </p:grpSpPr>
            <p:sp>
              <p:nvSpPr>
                <p:cNvPr id="323" name="Google Shape;323;p16"/>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6" name="Google Shape;326;p16"/>
            <p:cNvGrpSpPr/>
            <p:nvPr/>
          </p:nvGrpSpPr>
          <p:grpSpPr>
            <a:xfrm>
              <a:off x="8106499" y="489126"/>
              <a:ext cx="273000" cy="273000"/>
              <a:chOff x="8106499" y="516254"/>
              <a:chExt cx="273000" cy="273000"/>
            </a:xfrm>
          </p:grpSpPr>
          <p:sp>
            <p:nvSpPr>
              <p:cNvPr id="327" name="Google Shape;327;p16"/>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a:off x="8160297" y="582146"/>
                <a:ext cx="157465" cy="144971"/>
                <a:chOff x="6993499" y="1616539"/>
                <a:chExt cx="205703" cy="189381"/>
              </a:xfrm>
            </p:grpSpPr>
            <p:sp>
              <p:nvSpPr>
                <p:cNvPr id="329" name="Google Shape;329;p16"/>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4" name="Shape 334"/>
        <p:cNvGrpSpPr/>
        <p:nvPr/>
      </p:nvGrpSpPr>
      <p:grpSpPr>
        <a:xfrm>
          <a:off x="0" y="0"/>
          <a:ext cx="0" cy="0"/>
          <a:chOff x="0" y="0"/>
          <a:chExt cx="0" cy="0"/>
        </a:xfrm>
      </p:grpSpPr>
      <p:sp>
        <p:nvSpPr>
          <p:cNvPr id="335" name="Google Shape;335;p17"/>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rot="5562018">
            <a:off x="7833586" y="1245380"/>
            <a:ext cx="3362233" cy="2114347"/>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txBox="1"/>
          <p:nvPr>
            <p:ph idx="1" type="subTitle"/>
          </p:nvPr>
        </p:nvSpPr>
        <p:spPr>
          <a:xfrm>
            <a:off x="720000" y="1958762"/>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8" name="Google Shape;338;p17"/>
          <p:cNvSpPr txBox="1"/>
          <p:nvPr>
            <p:ph idx="2" type="subTitle"/>
          </p:nvPr>
        </p:nvSpPr>
        <p:spPr>
          <a:xfrm>
            <a:off x="4606805" y="1958762"/>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9" name="Google Shape;339;p17"/>
          <p:cNvSpPr txBox="1"/>
          <p:nvPr>
            <p:ph idx="3" type="subTitle"/>
          </p:nvPr>
        </p:nvSpPr>
        <p:spPr>
          <a:xfrm>
            <a:off x="720000" y="3336700"/>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0" name="Google Shape;340;p17"/>
          <p:cNvSpPr txBox="1"/>
          <p:nvPr>
            <p:ph idx="4" type="subTitle"/>
          </p:nvPr>
        </p:nvSpPr>
        <p:spPr>
          <a:xfrm>
            <a:off x="4606805" y="3336700"/>
            <a:ext cx="35817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1" name="Google Shape;341;p17"/>
          <p:cNvSpPr txBox="1"/>
          <p:nvPr>
            <p:ph idx="5" type="subTitle"/>
          </p:nvPr>
        </p:nvSpPr>
        <p:spPr>
          <a:xfrm>
            <a:off x="720000" y="1510387"/>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2" name="Google Shape;342;p17"/>
          <p:cNvSpPr txBox="1"/>
          <p:nvPr>
            <p:ph idx="6" type="subTitle"/>
          </p:nvPr>
        </p:nvSpPr>
        <p:spPr>
          <a:xfrm>
            <a:off x="720000" y="2888325"/>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3" name="Google Shape;343;p17"/>
          <p:cNvSpPr txBox="1"/>
          <p:nvPr>
            <p:ph idx="7" type="subTitle"/>
          </p:nvPr>
        </p:nvSpPr>
        <p:spPr>
          <a:xfrm>
            <a:off x="4606768" y="1510387"/>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4" name="Google Shape;344;p17"/>
          <p:cNvSpPr txBox="1"/>
          <p:nvPr>
            <p:ph idx="8" type="subTitle"/>
          </p:nvPr>
        </p:nvSpPr>
        <p:spPr>
          <a:xfrm>
            <a:off x="4606768" y="2888325"/>
            <a:ext cx="3581700" cy="45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45" name="Google Shape;345;p17"/>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6" name="Google Shape;346;p17"/>
          <p:cNvGrpSpPr/>
          <p:nvPr/>
        </p:nvGrpSpPr>
        <p:grpSpPr>
          <a:xfrm>
            <a:off x="794438" y="489126"/>
            <a:ext cx="7585062" cy="273000"/>
            <a:chOff x="794438" y="489126"/>
            <a:chExt cx="7585062" cy="273000"/>
          </a:xfrm>
        </p:grpSpPr>
        <p:grpSp>
          <p:nvGrpSpPr>
            <p:cNvPr id="347" name="Google Shape;347;p17"/>
            <p:cNvGrpSpPr/>
            <p:nvPr/>
          </p:nvGrpSpPr>
          <p:grpSpPr>
            <a:xfrm>
              <a:off x="794438" y="534808"/>
              <a:ext cx="273000" cy="185406"/>
              <a:chOff x="794438" y="522095"/>
              <a:chExt cx="273000" cy="185406"/>
            </a:xfrm>
          </p:grpSpPr>
          <p:cxnSp>
            <p:nvCxnSpPr>
              <p:cNvPr id="348" name="Google Shape;348;p17"/>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17"/>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17"/>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51" name="Google Shape;351;p17"/>
            <p:cNvGrpSpPr/>
            <p:nvPr/>
          </p:nvGrpSpPr>
          <p:grpSpPr>
            <a:xfrm>
              <a:off x="5634025" y="489126"/>
              <a:ext cx="2387400" cy="273000"/>
              <a:chOff x="5634025" y="516254"/>
              <a:chExt cx="2387400" cy="273000"/>
            </a:xfrm>
          </p:grpSpPr>
          <p:sp>
            <p:nvSpPr>
              <p:cNvPr id="352" name="Google Shape;352;p17"/>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7"/>
              <p:cNvGrpSpPr/>
              <p:nvPr/>
            </p:nvGrpSpPr>
            <p:grpSpPr>
              <a:xfrm>
                <a:off x="5733981" y="574878"/>
                <a:ext cx="157455" cy="157474"/>
                <a:chOff x="7626532" y="1566956"/>
                <a:chExt cx="248313" cy="248343"/>
              </a:xfrm>
            </p:grpSpPr>
            <p:sp>
              <p:nvSpPr>
                <p:cNvPr id="354" name="Google Shape;354;p17"/>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 name="Google Shape;357;p17"/>
            <p:cNvGrpSpPr/>
            <p:nvPr/>
          </p:nvGrpSpPr>
          <p:grpSpPr>
            <a:xfrm>
              <a:off x="8106499" y="489126"/>
              <a:ext cx="273000" cy="273000"/>
              <a:chOff x="8106499" y="516254"/>
              <a:chExt cx="273000" cy="273000"/>
            </a:xfrm>
          </p:grpSpPr>
          <p:sp>
            <p:nvSpPr>
              <p:cNvPr id="358" name="Google Shape;358;p17"/>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7"/>
              <p:cNvGrpSpPr/>
              <p:nvPr/>
            </p:nvGrpSpPr>
            <p:grpSpPr>
              <a:xfrm>
                <a:off x="8160297" y="582146"/>
                <a:ext cx="157465" cy="144971"/>
                <a:chOff x="6993499" y="1616539"/>
                <a:chExt cx="205703" cy="189381"/>
              </a:xfrm>
            </p:grpSpPr>
            <p:sp>
              <p:nvSpPr>
                <p:cNvPr id="360" name="Google Shape;360;p17"/>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65" name="Shape 365"/>
        <p:cNvGrpSpPr/>
        <p:nvPr/>
      </p:nvGrpSpPr>
      <p:grpSpPr>
        <a:xfrm>
          <a:off x="0" y="0"/>
          <a:ext cx="0" cy="0"/>
          <a:chOff x="0" y="0"/>
          <a:chExt cx="0" cy="0"/>
        </a:xfrm>
      </p:grpSpPr>
      <p:sp>
        <p:nvSpPr>
          <p:cNvPr id="366" name="Google Shape;366;p18"/>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rot="3318019">
            <a:off x="-2389681" y="3047167"/>
            <a:ext cx="3362172" cy="211440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txBox="1"/>
          <p:nvPr>
            <p:ph idx="1" type="subTitle"/>
          </p:nvPr>
        </p:nvSpPr>
        <p:spPr>
          <a:xfrm>
            <a:off x="714525" y="1851931"/>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9" name="Google Shape;369;p18"/>
          <p:cNvSpPr txBox="1"/>
          <p:nvPr>
            <p:ph idx="2" type="subTitle"/>
          </p:nvPr>
        </p:nvSpPr>
        <p:spPr>
          <a:xfrm>
            <a:off x="3284865" y="1851940"/>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18"/>
          <p:cNvSpPr txBox="1"/>
          <p:nvPr>
            <p:ph idx="3" type="subTitle"/>
          </p:nvPr>
        </p:nvSpPr>
        <p:spPr>
          <a:xfrm>
            <a:off x="713925"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 name="Google Shape;371;p18"/>
          <p:cNvSpPr txBox="1"/>
          <p:nvPr>
            <p:ph idx="4" type="subTitle"/>
          </p:nvPr>
        </p:nvSpPr>
        <p:spPr>
          <a:xfrm>
            <a:off x="3284261"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 name="Google Shape;372;p18"/>
          <p:cNvSpPr txBox="1"/>
          <p:nvPr>
            <p:ph idx="5" type="subTitle"/>
          </p:nvPr>
        </p:nvSpPr>
        <p:spPr>
          <a:xfrm>
            <a:off x="5855198" y="1851940"/>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 name="Google Shape;373;p18"/>
          <p:cNvSpPr txBox="1"/>
          <p:nvPr>
            <p:ph idx="6" type="subTitle"/>
          </p:nvPr>
        </p:nvSpPr>
        <p:spPr>
          <a:xfrm>
            <a:off x="5854598" y="3377632"/>
            <a:ext cx="2570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4" name="Google Shape;374;p18"/>
          <p:cNvSpPr txBox="1"/>
          <p:nvPr>
            <p:ph idx="7" type="subTitle"/>
          </p:nvPr>
        </p:nvSpPr>
        <p:spPr>
          <a:xfrm>
            <a:off x="714525" y="1434682"/>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5" name="Google Shape;375;p18"/>
          <p:cNvSpPr txBox="1"/>
          <p:nvPr>
            <p:ph idx="8" type="subTitle"/>
          </p:nvPr>
        </p:nvSpPr>
        <p:spPr>
          <a:xfrm>
            <a:off x="3284713" y="1434688"/>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6" name="Google Shape;376;p18"/>
          <p:cNvSpPr txBox="1"/>
          <p:nvPr>
            <p:ph idx="9" type="subTitle"/>
          </p:nvPr>
        </p:nvSpPr>
        <p:spPr>
          <a:xfrm>
            <a:off x="5860277" y="1434688"/>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7" name="Google Shape;377;p18"/>
          <p:cNvSpPr txBox="1"/>
          <p:nvPr>
            <p:ph idx="13" type="subTitle"/>
          </p:nvPr>
        </p:nvSpPr>
        <p:spPr>
          <a:xfrm>
            <a:off x="713925" y="2957131"/>
            <a:ext cx="25701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8" name="Google Shape;378;p18"/>
          <p:cNvSpPr txBox="1"/>
          <p:nvPr>
            <p:ph idx="14" type="subTitle"/>
          </p:nvPr>
        </p:nvSpPr>
        <p:spPr>
          <a:xfrm>
            <a:off x="3284113" y="2957131"/>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79" name="Google Shape;379;p18"/>
          <p:cNvSpPr txBox="1"/>
          <p:nvPr>
            <p:ph idx="15" type="subTitle"/>
          </p:nvPr>
        </p:nvSpPr>
        <p:spPr>
          <a:xfrm>
            <a:off x="5859677" y="2957131"/>
            <a:ext cx="25704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80" name="Google Shape;380;p18"/>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1" name="Google Shape;381;p18"/>
          <p:cNvGrpSpPr/>
          <p:nvPr/>
        </p:nvGrpSpPr>
        <p:grpSpPr>
          <a:xfrm>
            <a:off x="794438" y="489126"/>
            <a:ext cx="7585062" cy="273000"/>
            <a:chOff x="794438" y="489126"/>
            <a:chExt cx="7585062" cy="273000"/>
          </a:xfrm>
        </p:grpSpPr>
        <p:grpSp>
          <p:nvGrpSpPr>
            <p:cNvPr id="382" name="Google Shape;382;p18"/>
            <p:cNvGrpSpPr/>
            <p:nvPr/>
          </p:nvGrpSpPr>
          <p:grpSpPr>
            <a:xfrm>
              <a:off x="794438" y="534808"/>
              <a:ext cx="273000" cy="185406"/>
              <a:chOff x="794438" y="522095"/>
              <a:chExt cx="273000" cy="185406"/>
            </a:xfrm>
          </p:grpSpPr>
          <p:cxnSp>
            <p:nvCxnSpPr>
              <p:cNvPr id="383" name="Google Shape;383;p18"/>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8"/>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8"/>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386" name="Google Shape;386;p18"/>
            <p:cNvGrpSpPr/>
            <p:nvPr/>
          </p:nvGrpSpPr>
          <p:grpSpPr>
            <a:xfrm>
              <a:off x="5634025" y="489126"/>
              <a:ext cx="2387400" cy="273000"/>
              <a:chOff x="5634025" y="516254"/>
              <a:chExt cx="2387400" cy="273000"/>
            </a:xfrm>
          </p:grpSpPr>
          <p:sp>
            <p:nvSpPr>
              <p:cNvPr id="387" name="Google Shape;387;p18"/>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8"/>
              <p:cNvGrpSpPr/>
              <p:nvPr/>
            </p:nvGrpSpPr>
            <p:grpSpPr>
              <a:xfrm>
                <a:off x="5733981" y="574878"/>
                <a:ext cx="157455" cy="157474"/>
                <a:chOff x="7626532" y="1566956"/>
                <a:chExt cx="248313" cy="248343"/>
              </a:xfrm>
            </p:grpSpPr>
            <p:sp>
              <p:nvSpPr>
                <p:cNvPr id="389" name="Google Shape;389;p18"/>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18"/>
            <p:cNvGrpSpPr/>
            <p:nvPr/>
          </p:nvGrpSpPr>
          <p:grpSpPr>
            <a:xfrm>
              <a:off x="8106499" y="489126"/>
              <a:ext cx="273000" cy="273000"/>
              <a:chOff x="8106499" y="516254"/>
              <a:chExt cx="273000" cy="273000"/>
            </a:xfrm>
          </p:grpSpPr>
          <p:sp>
            <p:nvSpPr>
              <p:cNvPr id="393" name="Google Shape;393;p18"/>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8"/>
              <p:cNvGrpSpPr/>
              <p:nvPr/>
            </p:nvGrpSpPr>
            <p:grpSpPr>
              <a:xfrm>
                <a:off x="8160297" y="582146"/>
                <a:ext cx="157465" cy="144971"/>
                <a:chOff x="6993499" y="1616539"/>
                <a:chExt cx="205703" cy="189381"/>
              </a:xfrm>
            </p:grpSpPr>
            <p:sp>
              <p:nvSpPr>
                <p:cNvPr id="395" name="Google Shape;395;p18"/>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00" name="Shape 400"/>
        <p:cNvGrpSpPr/>
        <p:nvPr/>
      </p:nvGrpSpPr>
      <p:grpSpPr>
        <a:xfrm>
          <a:off x="0" y="0"/>
          <a:ext cx="0" cy="0"/>
          <a:chOff x="0" y="0"/>
          <a:chExt cx="0" cy="0"/>
        </a:xfrm>
      </p:grpSpPr>
      <p:sp>
        <p:nvSpPr>
          <p:cNvPr id="401" name="Google Shape;401;p19"/>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rot="-3265141">
            <a:off x="-2686040" y="1470719"/>
            <a:ext cx="4291806" cy="269948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txBox="1"/>
          <p:nvPr>
            <p:ph hasCustomPrompt="1" type="title"/>
          </p:nvPr>
        </p:nvSpPr>
        <p:spPr>
          <a:xfrm>
            <a:off x="978809" y="26871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4" name="Google Shape;404;p19"/>
          <p:cNvSpPr txBox="1"/>
          <p:nvPr>
            <p:ph idx="1" type="subTitle"/>
          </p:nvPr>
        </p:nvSpPr>
        <p:spPr>
          <a:xfrm>
            <a:off x="978816" y="3309421"/>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5" name="Google Shape;405;p19"/>
          <p:cNvSpPr txBox="1"/>
          <p:nvPr>
            <p:ph hasCustomPrompt="1" idx="2" type="title"/>
          </p:nvPr>
        </p:nvSpPr>
        <p:spPr>
          <a:xfrm>
            <a:off x="2825700" y="126938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6" name="Google Shape;406;p19"/>
          <p:cNvSpPr txBox="1"/>
          <p:nvPr>
            <p:ph idx="3" type="subTitle"/>
          </p:nvPr>
        </p:nvSpPr>
        <p:spPr>
          <a:xfrm>
            <a:off x="2825700" y="1891924"/>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7" name="Google Shape;407;p19"/>
          <p:cNvSpPr txBox="1"/>
          <p:nvPr>
            <p:ph hasCustomPrompt="1" idx="4" type="title"/>
          </p:nvPr>
        </p:nvSpPr>
        <p:spPr>
          <a:xfrm>
            <a:off x="4672578" y="26871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8" name="Google Shape;408;p19"/>
          <p:cNvSpPr txBox="1"/>
          <p:nvPr>
            <p:ph idx="5" type="subTitle"/>
          </p:nvPr>
        </p:nvSpPr>
        <p:spPr>
          <a:xfrm>
            <a:off x="4672591" y="3309421"/>
            <a:ext cx="3492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409" name="Google Shape;409;p19"/>
          <p:cNvGrpSpPr/>
          <p:nvPr/>
        </p:nvGrpSpPr>
        <p:grpSpPr>
          <a:xfrm>
            <a:off x="794438" y="489126"/>
            <a:ext cx="7585062" cy="273000"/>
            <a:chOff x="794438" y="489126"/>
            <a:chExt cx="7585062" cy="273000"/>
          </a:xfrm>
        </p:grpSpPr>
        <p:grpSp>
          <p:nvGrpSpPr>
            <p:cNvPr id="410" name="Google Shape;410;p19"/>
            <p:cNvGrpSpPr/>
            <p:nvPr/>
          </p:nvGrpSpPr>
          <p:grpSpPr>
            <a:xfrm>
              <a:off x="794438" y="534808"/>
              <a:ext cx="273000" cy="185406"/>
              <a:chOff x="794438" y="522095"/>
              <a:chExt cx="273000" cy="185406"/>
            </a:xfrm>
          </p:grpSpPr>
          <p:cxnSp>
            <p:nvCxnSpPr>
              <p:cNvPr id="411" name="Google Shape;411;p19"/>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19"/>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13" name="Google Shape;413;p19"/>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14" name="Google Shape;414;p19"/>
            <p:cNvGrpSpPr/>
            <p:nvPr/>
          </p:nvGrpSpPr>
          <p:grpSpPr>
            <a:xfrm>
              <a:off x="5634025" y="489126"/>
              <a:ext cx="2387400" cy="273000"/>
              <a:chOff x="5634025" y="516254"/>
              <a:chExt cx="2387400" cy="273000"/>
            </a:xfrm>
          </p:grpSpPr>
          <p:sp>
            <p:nvSpPr>
              <p:cNvPr id="415" name="Google Shape;415;p19"/>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9"/>
              <p:cNvGrpSpPr/>
              <p:nvPr/>
            </p:nvGrpSpPr>
            <p:grpSpPr>
              <a:xfrm>
                <a:off x="5733981" y="574878"/>
                <a:ext cx="157455" cy="157474"/>
                <a:chOff x="7626532" y="1566956"/>
                <a:chExt cx="248313" cy="248343"/>
              </a:xfrm>
            </p:grpSpPr>
            <p:sp>
              <p:nvSpPr>
                <p:cNvPr id="417" name="Google Shape;417;p19"/>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0" name="Google Shape;420;p19"/>
            <p:cNvGrpSpPr/>
            <p:nvPr/>
          </p:nvGrpSpPr>
          <p:grpSpPr>
            <a:xfrm>
              <a:off x="8106499" y="489126"/>
              <a:ext cx="273000" cy="273000"/>
              <a:chOff x="8106499" y="516254"/>
              <a:chExt cx="273000" cy="273000"/>
            </a:xfrm>
          </p:grpSpPr>
          <p:sp>
            <p:nvSpPr>
              <p:cNvPr id="421" name="Google Shape;421;p19"/>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9"/>
              <p:cNvGrpSpPr/>
              <p:nvPr/>
            </p:nvGrpSpPr>
            <p:grpSpPr>
              <a:xfrm>
                <a:off x="8160297" y="582146"/>
                <a:ext cx="157465" cy="144971"/>
                <a:chOff x="6993499" y="1616539"/>
                <a:chExt cx="205703" cy="189381"/>
              </a:xfrm>
            </p:grpSpPr>
            <p:sp>
              <p:nvSpPr>
                <p:cNvPr id="423" name="Google Shape;423;p19"/>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28" name="Shape 428"/>
        <p:cNvGrpSpPr/>
        <p:nvPr/>
      </p:nvGrpSpPr>
      <p:grpSpPr>
        <a:xfrm>
          <a:off x="0" y="0"/>
          <a:ext cx="0" cy="0"/>
          <a:chOff x="0" y="0"/>
          <a:chExt cx="0" cy="0"/>
        </a:xfrm>
      </p:grpSpPr>
      <p:sp>
        <p:nvSpPr>
          <p:cNvPr id="429" name="Google Shape;429;p20"/>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1" name="Google Shape;431;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nvSpPr>
        <p:spPr>
          <a:xfrm>
            <a:off x="1947600" y="2926150"/>
            <a:ext cx="5248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nybody"/>
                <a:ea typeface="Anybody"/>
                <a:cs typeface="Anybody"/>
                <a:sym typeface="Anybody"/>
              </a:rPr>
              <a:t>CREDITS:</a:t>
            </a:r>
            <a:r>
              <a:rPr lang="en" sz="1200">
                <a:solidFill>
                  <a:schemeClr val="dk1"/>
                </a:solidFill>
                <a:latin typeface="Anybody"/>
                <a:ea typeface="Anybody"/>
                <a:cs typeface="Anybody"/>
                <a:sym typeface="Anybody"/>
              </a:rPr>
              <a:t> This presentation template was created by </a:t>
            </a:r>
            <a:r>
              <a:rPr b="1" lang="en" sz="1200" u="sng">
                <a:solidFill>
                  <a:schemeClr val="hlink"/>
                </a:solidFill>
                <a:latin typeface="Anybody"/>
                <a:ea typeface="Anybody"/>
                <a:cs typeface="Anybody"/>
                <a:sym typeface="Anybody"/>
                <a:hlinkClick r:id="rId2"/>
              </a:rPr>
              <a:t>Slidesgo</a:t>
            </a:r>
            <a:r>
              <a:rPr lang="en" sz="1200">
                <a:solidFill>
                  <a:schemeClr val="dk1"/>
                </a:solidFill>
                <a:latin typeface="Anybody"/>
                <a:ea typeface="Anybody"/>
                <a:cs typeface="Anybody"/>
                <a:sym typeface="Anybody"/>
              </a:rPr>
              <a:t>, and includes icons by </a:t>
            </a:r>
            <a:r>
              <a:rPr b="1" lang="en" sz="1200" u="sng">
                <a:solidFill>
                  <a:schemeClr val="dk1"/>
                </a:solidFill>
                <a:latin typeface="Anybody"/>
                <a:ea typeface="Anybody"/>
                <a:cs typeface="Anybody"/>
                <a:sym typeface="Anybody"/>
                <a:hlinkClick r:id="rId3">
                  <a:extLst>
                    <a:ext uri="{A12FA001-AC4F-418D-AE19-62706E023703}">
                      <ahyp:hlinkClr val="tx"/>
                    </a:ext>
                  </a:extLst>
                </a:hlinkClick>
              </a:rPr>
              <a:t>Flaticon</a:t>
            </a:r>
            <a:r>
              <a:rPr lang="en" sz="1200">
                <a:solidFill>
                  <a:schemeClr val="dk1"/>
                </a:solidFill>
                <a:latin typeface="Anybody"/>
                <a:ea typeface="Anybody"/>
                <a:cs typeface="Anybody"/>
                <a:sym typeface="Anybody"/>
              </a:rPr>
              <a:t>, and infographics &amp; images by </a:t>
            </a:r>
            <a:r>
              <a:rPr b="1" lang="en" sz="1200" u="sng">
                <a:solidFill>
                  <a:schemeClr val="dk1"/>
                </a:solidFill>
                <a:latin typeface="Anybody"/>
                <a:ea typeface="Anybody"/>
                <a:cs typeface="Anybody"/>
                <a:sym typeface="Anybody"/>
                <a:hlinkClick r:id="rId4">
                  <a:extLst>
                    <a:ext uri="{A12FA001-AC4F-418D-AE19-62706E023703}">
                      <ahyp:hlinkClr val="tx"/>
                    </a:ext>
                  </a:extLst>
                </a:hlinkClick>
              </a:rPr>
              <a:t>Freepik</a:t>
            </a:r>
            <a:r>
              <a:rPr lang="en" sz="1200" u="sng">
                <a:solidFill>
                  <a:schemeClr val="dk1"/>
                </a:solidFill>
                <a:latin typeface="Anybody"/>
                <a:ea typeface="Anybody"/>
                <a:cs typeface="Anybody"/>
                <a:sym typeface="Anybody"/>
              </a:rPr>
              <a:t> </a:t>
            </a:r>
            <a:endParaRPr b="1" sz="1200" u="sng">
              <a:solidFill>
                <a:schemeClr val="dk1"/>
              </a:solidFill>
              <a:latin typeface="Anybody"/>
              <a:ea typeface="Anybody"/>
              <a:cs typeface="Anybody"/>
              <a:sym typeface="Anybody"/>
            </a:endParaRPr>
          </a:p>
        </p:txBody>
      </p:sp>
      <p:grpSp>
        <p:nvGrpSpPr>
          <p:cNvPr id="433" name="Google Shape;433;p20"/>
          <p:cNvGrpSpPr/>
          <p:nvPr/>
        </p:nvGrpSpPr>
        <p:grpSpPr>
          <a:xfrm>
            <a:off x="794438" y="489126"/>
            <a:ext cx="7585062" cy="273000"/>
            <a:chOff x="794438" y="489126"/>
            <a:chExt cx="7585062" cy="273000"/>
          </a:xfrm>
        </p:grpSpPr>
        <p:grpSp>
          <p:nvGrpSpPr>
            <p:cNvPr id="434" name="Google Shape;434;p20"/>
            <p:cNvGrpSpPr/>
            <p:nvPr/>
          </p:nvGrpSpPr>
          <p:grpSpPr>
            <a:xfrm>
              <a:off x="794438" y="534808"/>
              <a:ext cx="273000" cy="185406"/>
              <a:chOff x="794438" y="522095"/>
              <a:chExt cx="273000" cy="185406"/>
            </a:xfrm>
          </p:grpSpPr>
          <p:cxnSp>
            <p:nvCxnSpPr>
              <p:cNvPr id="435" name="Google Shape;435;p20"/>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36" name="Google Shape;436;p20"/>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37" name="Google Shape;437;p20"/>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38" name="Google Shape;438;p20"/>
            <p:cNvGrpSpPr/>
            <p:nvPr/>
          </p:nvGrpSpPr>
          <p:grpSpPr>
            <a:xfrm>
              <a:off x="5634025" y="489126"/>
              <a:ext cx="2387400" cy="273000"/>
              <a:chOff x="5634025" y="516254"/>
              <a:chExt cx="2387400" cy="273000"/>
            </a:xfrm>
          </p:grpSpPr>
          <p:sp>
            <p:nvSpPr>
              <p:cNvPr id="439" name="Google Shape;439;p20"/>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0"/>
              <p:cNvGrpSpPr/>
              <p:nvPr/>
            </p:nvGrpSpPr>
            <p:grpSpPr>
              <a:xfrm>
                <a:off x="5733981" y="574878"/>
                <a:ext cx="157455" cy="157474"/>
                <a:chOff x="7626532" y="1566956"/>
                <a:chExt cx="248313" cy="248343"/>
              </a:xfrm>
            </p:grpSpPr>
            <p:sp>
              <p:nvSpPr>
                <p:cNvPr id="441" name="Google Shape;441;p20"/>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4" name="Google Shape;444;p20"/>
            <p:cNvGrpSpPr/>
            <p:nvPr/>
          </p:nvGrpSpPr>
          <p:grpSpPr>
            <a:xfrm>
              <a:off x="8106499" y="489126"/>
              <a:ext cx="273000" cy="273000"/>
              <a:chOff x="8106499" y="516254"/>
              <a:chExt cx="273000" cy="273000"/>
            </a:xfrm>
          </p:grpSpPr>
          <p:sp>
            <p:nvSpPr>
              <p:cNvPr id="445" name="Google Shape;445;p20"/>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0"/>
              <p:cNvGrpSpPr/>
              <p:nvPr/>
            </p:nvGrpSpPr>
            <p:grpSpPr>
              <a:xfrm>
                <a:off x="8160297" y="582146"/>
                <a:ext cx="157465" cy="144971"/>
                <a:chOff x="6993499" y="1616539"/>
                <a:chExt cx="205703" cy="189381"/>
              </a:xfrm>
            </p:grpSpPr>
            <p:sp>
              <p:nvSpPr>
                <p:cNvPr id="447" name="Google Shape;447;p20"/>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1199050" y="1716350"/>
            <a:ext cx="12357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35" name="Google Shape;35;p3"/>
          <p:cNvGrpSpPr/>
          <p:nvPr/>
        </p:nvGrpSpPr>
        <p:grpSpPr>
          <a:xfrm>
            <a:off x="794438" y="489126"/>
            <a:ext cx="7585062" cy="273000"/>
            <a:chOff x="794438" y="489126"/>
            <a:chExt cx="7585062" cy="273000"/>
          </a:xfrm>
        </p:grpSpPr>
        <p:grpSp>
          <p:nvGrpSpPr>
            <p:cNvPr id="36" name="Google Shape;36;p3"/>
            <p:cNvGrpSpPr/>
            <p:nvPr/>
          </p:nvGrpSpPr>
          <p:grpSpPr>
            <a:xfrm>
              <a:off x="794438" y="534808"/>
              <a:ext cx="273000" cy="185406"/>
              <a:chOff x="794438" y="522095"/>
              <a:chExt cx="273000" cy="185406"/>
            </a:xfrm>
          </p:grpSpPr>
          <p:cxnSp>
            <p:nvCxnSpPr>
              <p:cNvPr id="37" name="Google Shape;37;p3"/>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3"/>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3"/>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0" name="Google Shape;40;p3"/>
            <p:cNvGrpSpPr/>
            <p:nvPr/>
          </p:nvGrpSpPr>
          <p:grpSpPr>
            <a:xfrm>
              <a:off x="5634025" y="489126"/>
              <a:ext cx="2387400" cy="273000"/>
              <a:chOff x="5634025" y="516254"/>
              <a:chExt cx="2387400" cy="273000"/>
            </a:xfrm>
          </p:grpSpPr>
          <p:sp>
            <p:nvSpPr>
              <p:cNvPr id="41" name="Google Shape;41;p3"/>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3"/>
              <p:cNvGrpSpPr/>
              <p:nvPr/>
            </p:nvGrpSpPr>
            <p:grpSpPr>
              <a:xfrm>
                <a:off x="5733981" y="574878"/>
                <a:ext cx="157455" cy="157474"/>
                <a:chOff x="7626532" y="1566956"/>
                <a:chExt cx="248313" cy="248343"/>
              </a:xfrm>
            </p:grpSpPr>
            <p:sp>
              <p:nvSpPr>
                <p:cNvPr id="43" name="Google Shape;43;p3"/>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 name="Google Shape;46;p3"/>
            <p:cNvGrpSpPr/>
            <p:nvPr/>
          </p:nvGrpSpPr>
          <p:grpSpPr>
            <a:xfrm>
              <a:off x="8106499" y="489126"/>
              <a:ext cx="273000" cy="273000"/>
              <a:chOff x="8106499" y="516254"/>
              <a:chExt cx="273000" cy="273000"/>
            </a:xfrm>
          </p:grpSpPr>
          <p:sp>
            <p:nvSpPr>
              <p:cNvPr id="47" name="Google Shape;47;p3"/>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a:off x="8160297" y="582146"/>
                <a:ext cx="157465" cy="144971"/>
                <a:chOff x="6993499" y="1616539"/>
                <a:chExt cx="205703" cy="189381"/>
              </a:xfrm>
            </p:grpSpPr>
            <p:sp>
              <p:nvSpPr>
                <p:cNvPr id="49" name="Google Shape;49;p3"/>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2" name="Shape 452"/>
        <p:cNvGrpSpPr/>
        <p:nvPr/>
      </p:nvGrpSpPr>
      <p:grpSpPr>
        <a:xfrm>
          <a:off x="0" y="0"/>
          <a:ext cx="0" cy="0"/>
          <a:chOff x="0" y="0"/>
          <a:chExt cx="0" cy="0"/>
        </a:xfrm>
      </p:grpSpPr>
      <p:sp>
        <p:nvSpPr>
          <p:cNvPr id="453" name="Google Shape;453;p21"/>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rot="1917429">
            <a:off x="-740302" y="3859619"/>
            <a:ext cx="3362272" cy="2114379"/>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1"/>
          <p:cNvGrpSpPr/>
          <p:nvPr/>
        </p:nvGrpSpPr>
        <p:grpSpPr>
          <a:xfrm>
            <a:off x="794438" y="489126"/>
            <a:ext cx="7585062" cy="273000"/>
            <a:chOff x="794438" y="489126"/>
            <a:chExt cx="7585062" cy="273000"/>
          </a:xfrm>
        </p:grpSpPr>
        <p:grpSp>
          <p:nvGrpSpPr>
            <p:cNvPr id="456" name="Google Shape;456;p21"/>
            <p:cNvGrpSpPr/>
            <p:nvPr/>
          </p:nvGrpSpPr>
          <p:grpSpPr>
            <a:xfrm>
              <a:off x="794438" y="534808"/>
              <a:ext cx="273000" cy="185406"/>
              <a:chOff x="794438" y="522095"/>
              <a:chExt cx="273000" cy="185406"/>
            </a:xfrm>
          </p:grpSpPr>
          <p:cxnSp>
            <p:nvCxnSpPr>
              <p:cNvPr id="457" name="Google Shape;457;p21"/>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58" name="Google Shape;458;p21"/>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59" name="Google Shape;459;p21"/>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60" name="Google Shape;460;p21"/>
            <p:cNvGrpSpPr/>
            <p:nvPr/>
          </p:nvGrpSpPr>
          <p:grpSpPr>
            <a:xfrm>
              <a:off x="5634025" y="489126"/>
              <a:ext cx="2387400" cy="273000"/>
              <a:chOff x="5634025" y="516254"/>
              <a:chExt cx="2387400" cy="273000"/>
            </a:xfrm>
          </p:grpSpPr>
          <p:sp>
            <p:nvSpPr>
              <p:cNvPr id="461" name="Google Shape;461;p21"/>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a:off x="5733981" y="574878"/>
                <a:ext cx="157455" cy="157474"/>
                <a:chOff x="7626532" y="1566956"/>
                <a:chExt cx="248313" cy="248343"/>
              </a:xfrm>
            </p:grpSpPr>
            <p:sp>
              <p:nvSpPr>
                <p:cNvPr id="463" name="Google Shape;463;p21"/>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6" name="Google Shape;466;p21"/>
            <p:cNvGrpSpPr/>
            <p:nvPr/>
          </p:nvGrpSpPr>
          <p:grpSpPr>
            <a:xfrm>
              <a:off x="8106499" y="489126"/>
              <a:ext cx="273000" cy="273000"/>
              <a:chOff x="8106499" y="516254"/>
              <a:chExt cx="273000" cy="273000"/>
            </a:xfrm>
          </p:grpSpPr>
          <p:sp>
            <p:nvSpPr>
              <p:cNvPr id="467" name="Google Shape;467;p21"/>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1"/>
              <p:cNvGrpSpPr/>
              <p:nvPr/>
            </p:nvGrpSpPr>
            <p:grpSpPr>
              <a:xfrm>
                <a:off x="8160297" y="582146"/>
                <a:ext cx="157465" cy="144971"/>
                <a:chOff x="6993499" y="1616539"/>
                <a:chExt cx="205703" cy="189381"/>
              </a:xfrm>
            </p:grpSpPr>
            <p:sp>
              <p:nvSpPr>
                <p:cNvPr id="469" name="Google Shape;469;p21"/>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74" name="Shape 474"/>
        <p:cNvGrpSpPr/>
        <p:nvPr/>
      </p:nvGrpSpPr>
      <p:grpSpPr>
        <a:xfrm>
          <a:off x="0" y="0"/>
          <a:ext cx="0" cy="0"/>
          <a:chOff x="0" y="0"/>
          <a:chExt cx="0" cy="0"/>
        </a:xfrm>
      </p:grpSpPr>
      <p:sp>
        <p:nvSpPr>
          <p:cNvPr id="475" name="Google Shape;475;p22"/>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rot="-3396324">
            <a:off x="6499386" y="2974595"/>
            <a:ext cx="4291772" cy="2699372"/>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2"/>
          <p:cNvGrpSpPr/>
          <p:nvPr/>
        </p:nvGrpSpPr>
        <p:grpSpPr>
          <a:xfrm>
            <a:off x="794438" y="489126"/>
            <a:ext cx="7585062" cy="273000"/>
            <a:chOff x="794438" y="489126"/>
            <a:chExt cx="7585062" cy="273000"/>
          </a:xfrm>
        </p:grpSpPr>
        <p:grpSp>
          <p:nvGrpSpPr>
            <p:cNvPr id="478" name="Google Shape;478;p22"/>
            <p:cNvGrpSpPr/>
            <p:nvPr/>
          </p:nvGrpSpPr>
          <p:grpSpPr>
            <a:xfrm>
              <a:off x="794438" y="534808"/>
              <a:ext cx="273000" cy="185406"/>
              <a:chOff x="794438" y="522095"/>
              <a:chExt cx="273000" cy="185406"/>
            </a:xfrm>
          </p:grpSpPr>
          <p:cxnSp>
            <p:nvCxnSpPr>
              <p:cNvPr id="479" name="Google Shape;479;p22"/>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80" name="Google Shape;480;p22"/>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481" name="Google Shape;481;p22"/>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482" name="Google Shape;482;p22"/>
            <p:cNvGrpSpPr/>
            <p:nvPr/>
          </p:nvGrpSpPr>
          <p:grpSpPr>
            <a:xfrm>
              <a:off x="5634025" y="489126"/>
              <a:ext cx="2387400" cy="273000"/>
              <a:chOff x="5634025" y="516254"/>
              <a:chExt cx="2387400" cy="273000"/>
            </a:xfrm>
          </p:grpSpPr>
          <p:sp>
            <p:nvSpPr>
              <p:cNvPr id="483" name="Google Shape;483;p22"/>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2"/>
              <p:cNvGrpSpPr/>
              <p:nvPr/>
            </p:nvGrpSpPr>
            <p:grpSpPr>
              <a:xfrm>
                <a:off x="5733981" y="574878"/>
                <a:ext cx="157455" cy="157474"/>
                <a:chOff x="7626532" y="1566956"/>
                <a:chExt cx="248313" cy="248343"/>
              </a:xfrm>
            </p:grpSpPr>
            <p:sp>
              <p:nvSpPr>
                <p:cNvPr id="485" name="Google Shape;485;p22"/>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22"/>
            <p:cNvGrpSpPr/>
            <p:nvPr/>
          </p:nvGrpSpPr>
          <p:grpSpPr>
            <a:xfrm>
              <a:off x="8106499" y="489126"/>
              <a:ext cx="273000" cy="273000"/>
              <a:chOff x="8106499" y="516254"/>
              <a:chExt cx="273000" cy="273000"/>
            </a:xfrm>
          </p:grpSpPr>
          <p:sp>
            <p:nvSpPr>
              <p:cNvPr id="489" name="Google Shape;489;p22"/>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2"/>
              <p:cNvGrpSpPr/>
              <p:nvPr/>
            </p:nvGrpSpPr>
            <p:grpSpPr>
              <a:xfrm>
                <a:off x="8160297" y="582146"/>
                <a:ext cx="157465" cy="144971"/>
                <a:chOff x="6993499" y="1616539"/>
                <a:chExt cx="205703" cy="189381"/>
              </a:xfrm>
            </p:grpSpPr>
            <p:sp>
              <p:nvSpPr>
                <p:cNvPr id="491" name="Google Shape;491;p22"/>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300"/>
              </a:spcBef>
              <a:spcAft>
                <a:spcPts val="0"/>
              </a:spcAft>
              <a:buClr>
                <a:schemeClr val="lt2"/>
              </a:buClr>
              <a:buSzPts val="1200"/>
              <a:buFont typeface="Nunito Light"/>
              <a:buChar char="●"/>
              <a:defRPr/>
            </a:lvl1pPr>
            <a:lvl2pPr indent="-304800" lvl="1" marL="914400" rtl="0">
              <a:lnSpc>
                <a:spcPct val="100000"/>
              </a:lnSpc>
              <a:spcBef>
                <a:spcPts val="10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57" name="Google Shape;57;p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 name="Google Shape;58;p4"/>
          <p:cNvGrpSpPr/>
          <p:nvPr/>
        </p:nvGrpSpPr>
        <p:grpSpPr>
          <a:xfrm>
            <a:off x="794438" y="489126"/>
            <a:ext cx="7585062" cy="273000"/>
            <a:chOff x="794438" y="489126"/>
            <a:chExt cx="7585062" cy="273000"/>
          </a:xfrm>
        </p:grpSpPr>
        <p:grpSp>
          <p:nvGrpSpPr>
            <p:cNvPr id="59" name="Google Shape;59;p4"/>
            <p:cNvGrpSpPr/>
            <p:nvPr/>
          </p:nvGrpSpPr>
          <p:grpSpPr>
            <a:xfrm>
              <a:off x="794438" y="534808"/>
              <a:ext cx="273000" cy="185406"/>
              <a:chOff x="794438" y="522095"/>
              <a:chExt cx="273000" cy="185406"/>
            </a:xfrm>
          </p:grpSpPr>
          <p:cxnSp>
            <p:nvCxnSpPr>
              <p:cNvPr id="60" name="Google Shape;60;p4"/>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61" name="Google Shape;61;p4"/>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62" name="Google Shape;62;p4"/>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63" name="Google Shape;63;p4"/>
            <p:cNvGrpSpPr/>
            <p:nvPr/>
          </p:nvGrpSpPr>
          <p:grpSpPr>
            <a:xfrm>
              <a:off x="5634025" y="489126"/>
              <a:ext cx="2387400" cy="273000"/>
              <a:chOff x="5634025" y="516254"/>
              <a:chExt cx="2387400" cy="273000"/>
            </a:xfrm>
          </p:grpSpPr>
          <p:sp>
            <p:nvSpPr>
              <p:cNvPr id="64" name="Google Shape;64;p4"/>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5733981" y="574878"/>
                <a:ext cx="157455" cy="157474"/>
                <a:chOff x="7626532" y="1566956"/>
                <a:chExt cx="248313" cy="248343"/>
              </a:xfrm>
            </p:grpSpPr>
            <p:sp>
              <p:nvSpPr>
                <p:cNvPr id="66" name="Google Shape;66;p4"/>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 name="Google Shape;69;p4"/>
            <p:cNvGrpSpPr/>
            <p:nvPr/>
          </p:nvGrpSpPr>
          <p:grpSpPr>
            <a:xfrm>
              <a:off x="8106499" y="489126"/>
              <a:ext cx="273000" cy="273000"/>
              <a:chOff x="8106499" y="516254"/>
              <a:chExt cx="273000" cy="273000"/>
            </a:xfrm>
          </p:grpSpPr>
          <p:sp>
            <p:nvSpPr>
              <p:cNvPr id="70" name="Google Shape;70;p4"/>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4"/>
              <p:cNvGrpSpPr/>
              <p:nvPr/>
            </p:nvGrpSpPr>
            <p:grpSpPr>
              <a:xfrm>
                <a:off x="8160297" y="582146"/>
                <a:ext cx="157465" cy="144971"/>
                <a:chOff x="6993499" y="1616539"/>
                <a:chExt cx="205703" cy="189381"/>
              </a:xfrm>
            </p:grpSpPr>
            <p:sp>
              <p:nvSpPr>
                <p:cNvPr id="72" name="Google Shape;72;p4"/>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5"/>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txBox="1"/>
          <p:nvPr>
            <p:ph idx="1" type="subTitle"/>
          </p:nvPr>
        </p:nvSpPr>
        <p:spPr>
          <a:xfrm>
            <a:off x="4163570" y="2272500"/>
            <a:ext cx="2694900" cy="16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5"/>
          <p:cNvSpPr txBox="1"/>
          <p:nvPr>
            <p:ph idx="2" type="subTitle"/>
          </p:nvPr>
        </p:nvSpPr>
        <p:spPr>
          <a:xfrm>
            <a:off x="713225" y="2272500"/>
            <a:ext cx="2694900" cy="16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5"/>
          <p:cNvSpPr txBox="1"/>
          <p:nvPr>
            <p:ph idx="3" type="subTitle"/>
          </p:nvPr>
        </p:nvSpPr>
        <p:spPr>
          <a:xfrm>
            <a:off x="713225" y="1791350"/>
            <a:ext cx="2694900" cy="46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82" name="Google Shape;82;p5"/>
          <p:cNvSpPr txBox="1"/>
          <p:nvPr>
            <p:ph idx="4" type="subTitle"/>
          </p:nvPr>
        </p:nvSpPr>
        <p:spPr>
          <a:xfrm>
            <a:off x="4163566" y="1791350"/>
            <a:ext cx="2694900" cy="46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83" name="Google Shape;83;p5"/>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 name="Google Shape;84;p5"/>
          <p:cNvGrpSpPr/>
          <p:nvPr/>
        </p:nvGrpSpPr>
        <p:grpSpPr>
          <a:xfrm>
            <a:off x="794438" y="489126"/>
            <a:ext cx="7585062" cy="273000"/>
            <a:chOff x="794438" y="489126"/>
            <a:chExt cx="7585062" cy="273000"/>
          </a:xfrm>
        </p:grpSpPr>
        <p:grpSp>
          <p:nvGrpSpPr>
            <p:cNvPr id="85" name="Google Shape;85;p5"/>
            <p:cNvGrpSpPr/>
            <p:nvPr/>
          </p:nvGrpSpPr>
          <p:grpSpPr>
            <a:xfrm>
              <a:off x="794438" y="534808"/>
              <a:ext cx="273000" cy="185406"/>
              <a:chOff x="794438" y="522095"/>
              <a:chExt cx="273000" cy="185406"/>
            </a:xfrm>
          </p:grpSpPr>
          <p:cxnSp>
            <p:nvCxnSpPr>
              <p:cNvPr id="86" name="Google Shape;86;p5"/>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87" name="Google Shape;87;p5"/>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5"/>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89" name="Google Shape;89;p5"/>
            <p:cNvGrpSpPr/>
            <p:nvPr/>
          </p:nvGrpSpPr>
          <p:grpSpPr>
            <a:xfrm>
              <a:off x="5634025" y="489126"/>
              <a:ext cx="2387400" cy="273000"/>
              <a:chOff x="5634025" y="516254"/>
              <a:chExt cx="2387400" cy="273000"/>
            </a:xfrm>
          </p:grpSpPr>
          <p:sp>
            <p:nvSpPr>
              <p:cNvPr id="90" name="Google Shape;90;p5"/>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5"/>
              <p:cNvGrpSpPr/>
              <p:nvPr/>
            </p:nvGrpSpPr>
            <p:grpSpPr>
              <a:xfrm>
                <a:off x="5733981" y="574878"/>
                <a:ext cx="157455" cy="157474"/>
                <a:chOff x="7626532" y="1566956"/>
                <a:chExt cx="248313" cy="248343"/>
              </a:xfrm>
            </p:grpSpPr>
            <p:sp>
              <p:nvSpPr>
                <p:cNvPr id="92" name="Google Shape;92;p5"/>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 name="Google Shape;95;p5"/>
            <p:cNvGrpSpPr/>
            <p:nvPr/>
          </p:nvGrpSpPr>
          <p:grpSpPr>
            <a:xfrm>
              <a:off x="8106499" y="489126"/>
              <a:ext cx="273000" cy="273000"/>
              <a:chOff x="8106499" y="516254"/>
              <a:chExt cx="273000" cy="273000"/>
            </a:xfrm>
          </p:grpSpPr>
          <p:sp>
            <p:nvSpPr>
              <p:cNvPr id="96" name="Google Shape;96;p5"/>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5"/>
              <p:cNvGrpSpPr/>
              <p:nvPr/>
            </p:nvGrpSpPr>
            <p:grpSpPr>
              <a:xfrm>
                <a:off x="8160297" y="582146"/>
                <a:ext cx="157465" cy="144971"/>
                <a:chOff x="6993499" y="1616539"/>
                <a:chExt cx="205703" cy="189381"/>
              </a:xfrm>
            </p:grpSpPr>
            <p:sp>
              <p:nvSpPr>
                <p:cNvPr id="98" name="Google Shape;98;p5"/>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6"/>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307">
            <a:off x="5283442" y="4561357"/>
            <a:ext cx="3362100" cy="2114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 name="Google Shape;107;p6"/>
          <p:cNvGrpSpPr/>
          <p:nvPr/>
        </p:nvGrpSpPr>
        <p:grpSpPr>
          <a:xfrm>
            <a:off x="794438" y="489126"/>
            <a:ext cx="7585062" cy="273000"/>
            <a:chOff x="794438" y="489126"/>
            <a:chExt cx="7585062" cy="273000"/>
          </a:xfrm>
        </p:grpSpPr>
        <p:grpSp>
          <p:nvGrpSpPr>
            <p:cNvPr id="108" name="Google Shape;108;p6"/>
            <p:cNvGrpSpPr/>
            <p:nvPr/>
          </p:nvGrpSpPr>
          <p:grpSpPr>
            <a:xfrm>
              <a:off x="794438" y="534808"/>
              <a:ext cx="273000" cy="185406"/>
              <a:chOff x="794438" y="522095"/>
              <a:chExt cx="273000" cy="185406"/>
            </a:xfrm>
          </p:grpSpPr>
          <p:cxnSp>
            <p:nvCxnSpPr>
              <p:cNvPr id="109" name="Google Shape;109;p6"/>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6"/>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6"/>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12" name="Google Shape;112;p6"/>
            <p:cNvGrpSpPr/>
            <p:nvPr/>
          </p:nvGrpSpPr>
          <p:grpSpPr>
            <a:xfrm>
              <a:off x="5634025" y="489126"/>
              <a:ext cx="2387400" cy="273000"/>
              <a:chOff x="5634025" y="516254"/>
              <a:chExt cx="2387400" cy="273000"/>
            </a:xfrm>
          </p:grpSpPr>
          <p:sp>
            <p:nvSpPr>
              <p:cNvPr id="113" name="Google Shape;113;p6"/>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6"/>
              <p:cNvGrpSpPr/>
              <p:nvPr/>
            </p:nvGrpSpPr>
            <p:grpSpPr>
              <a:xfrm>
                <a:off x="5733981" y="574878"/>
                <a:ext cx="157455" cy="157474"/>
                <a:chOff x="7626532" y="1566956"/>
                <a:chExt cx="248313" cy="248343"/>
              </a:xfrm>
            </p:grpSpPr>
            <p:sp>
              <p:nvSpPr>
                <p:cNvPr id="115" name="Google Shape;115;p6"/>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 name="Google Shape;118;p6"/>
            <p:cNvGrpSpPr/>
            <p:nvPr/>
          </p:nvGrpSpPr>
          <p:grpSpPr>
            <a:xfrm>
              <a:off x="8106499" y="489126"/>
              <a:ext cx="273000" cy="273000"/>
              <a:chOff x="8106499" y="516254"/>
              <a:chExt cx="273000" cy="273000"/>
            </a:xfrm>
          </p:grpSpPr>
          <p:sp>
            <p:nvSpPr>
              <p:cNvPr id="119" name="Google Shape;119;p6"/>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6"/>
              <p:cNvGrpSpPr/>
              <p:nvPr/>
            </p:nvGrpSpPr>
            <p:grpSpPr>
              <a:xfrm>
                <a:off x="8160297" y="582146"/>
                <a:ext cx="157465" cy="144971"/>
                <a:chOff x="6993499" y="1616539"/>
                <a:chExt cx="205703" cy="189381"/>
              </a:xfrm>
            </p:grpSpPr>
            <p:sp>
              <p:nvSpPr>
                <p:cNvPr id="121" name="Google Shape;121;p6"/>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7"/>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3182898">
            <a:off x="-1789955" y="3811828"/>
            <a:ext cx="3362103" cy="2114342"/>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ph idx="1" type="subTitle"/>
          </p:nvPr>
        </p:nvSpPr>
        <p:spPr>
          <a:xfrm>
            <a:off x="811975" y="1627825"/>
            <a:ext cx="45750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0" name="Google Shape;130;p7"/>
          <p:cNvSpPr/>
          <p:nvPr>
            <p:ph idx="2" type="pic"/>
          </p:nvPr>
        </p:nvSpPr>
        <p:spPr>
          <a:xfrm>
            <a:off x="5634025" y="1064975"/>
            <a:ext cx="2858400" cy="3192900"/>
          </a:xfrm>
          <a:prstGeom prst="roundRect">
            <a:avLst>
              <a:gd fmla="val 16667" name="adj"/>
            </a:avLst>
          </a:prstGeom>
          <a:noFill/>
          <a:ln>
            <a:noFill/>
          </a:ln>
        </p:spPr>
      </p:sp>
      <p:grpSp>
        <p:nvGrpSpPr>
          <p:cNvPr id="131" name="Google Shape;131;p7"/>
          <p:cNvGrpSpPr/>
          <p:nvPr/>
        </p:nvGrpSpPr>
        <p:grpSpPr>
          <a:xfrm>
            <a:off x="794438" y="489126"/>
            <a:ext cx="7585062" cy="273000"/>
            <a:chOff x="794438" y="489126"/>
            <a:chExt cx="7585062" cy="273000"/>
          </a:xfrm>
        </p:grpSpPr>
        <p:grpSp>
          <p:nvGrpSpPr>
            <p:cNvPr id="132" name="Google Shape;132;p7"/>
            <p:cNvGrpSpPr/>
            <p:nvPr/>
          </p:nvGrpSpPr>
          <p:grpSpPr>
            <a:xfrm>
              <a:off x="794438" y="534808"/>
              <a:ext cx="273000" cy="185406"/>
              <a:chOff x="794438" y="522095"/>
              <a:chExt cx="273000" cy="185406"/>
            </a:xfrm>
          </p:grpSpPr>
          <p:cxnSp>
            <p:nvCxnSpPr>
              <p:cNvPr id="133" name="Google Shape;133;p7"/>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7"/>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7"/>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36" name="Google Shape;136;p7"/>
            <p:cNvGrpSpPr/>
            <p:nvPr/>
          </p:nvGrpSpPr>
          <p:grpSpPr>
            <a:xfrm>
              <a:off x="5634025" y="489126"/>
              <a:ext cx="2387400" cy="273000"/>
              <a:chOff x="5634025" y="516254"/>
              <a:chExt cx="2387400" cy="273000"/>
            </a:xfrm>
          </p:grpSpPr>
          <p:sp>
            <p:nvSpPr>
              <p:cNvPr id="137" name="Google Shape;137;p7"/>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7"/>
              <p:cNvGrpSpPr/>
              <p:nvPr/>
            </p:nvGrpSpPr>
            <p:grpSpPr>
              <a:xfrm>
                <a:off x="5733981" y="574878"/>
                <a:ext cx="157455" cy="157474"/>
                <a:chOff x="7626532" y="1566956"/>
                <a:chExt cx="248313" cy="248343"/>
              </a:xfrm>
            </p:grpSpPr>
            <p:sp>
              <p:nvSpPr>
                <p:cNvPr id="139" name="Google Shape;139;p7"/>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 name="Google Shape;142;p7"/>
            <p:cNvGrpSpPr/>
            <p:nvPr/>
          </p:nvGrpSpPr>
          <p:grpSpPr>
            <a:xfrm>
              <a:off x="8106499" y="489126"/>
              <a:ext cx="273000" cy="273000"/>
              <a:chOff x="8106499" y="516254"/>
              <a:chExt cx="273000" cy="273000"/>
            </a:xfrm>
          </p:grpSpPr>
          <p:sp>
            <p:nvSpPr>
              <p:cNvPr id="143" name="Google Shape;143;p7"/>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7"/>
              <p:cNvGrpSpPr/>
              <p:nvPr/>
            </p:nvGrpSpPr>
            <p:grpSpPr>
              <a:xfrm>
                <a:off x="8160297" y="582146"/>
                <a:ext cx="157465" cy="144971"/>
                <a:chOff x="6993499" y="1616539"/>
                <a:chExt cx="205703" cy="189381"/>
              </a:xfrm>
            </p:grpSpPr>
            <p:sp>
              <p:nvSpPr>
                <p:cNvPr id="145" name="Google Shape;145;p7"/>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0" name="Google Shape;150;p7"/>
          <p:cNvSpPr txBox="1"/>
          <p:nvPr>
            <p:ph type="title"/>
          </p:nvPr>
        </p:nvSpPr>
        <p:spPr>
          <a:xfrm>
            <a:off x="720000" y="762125"/>
            <a:ext cx="4575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 name="Shape 151"/>
        <p:cNvGrpSpPr/>
        <p:nvPr/>
      </p:nvGrpSpPr>
      <p:grpSpPr>
        <a:xfrm>
          <a:off x="0" y="0"/>
          <a:ext cx="0" cy="0"/>
          <a:chOff x="0" y="0"/>
          <a:chExt cx="0" cy="0"/>
        </a:xfrm>
      </p:grpSpPr>
      <p:sp>
        <p:nvSpPr>
          <p:cNvPr id="152" name="Google Shape;152;p8"/>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4915376" y="4167393"/>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5" name="Google Shape;155;p8"/>
          <p:cNvGrpSpPr/>
          <p:nvPr/>
        </p:nvGrpSpPr>
        <p:grpSpPr>
          <a:xfrm>
            <a:off x="794438" y="489126"/>
            <a:ext cx="7585062" cy="273000"/>
            <a:chOff x="794438" y="489126"/>
            <a:chExt cx="7585062" cy="273000"/>
          </a:xfrm>
        </p:grpSpPr>
        <p:grpSp>
          <p:nvGrpSpPr>
            <p:cNvPr id="156" name="Google Shape;156;p8"/>
            <p:cNvGrpSpPr/>
            <p:nvPr/>
          </p:nvGrpSpPr>
          <p:grpSpPr>
            <a:xfrm>
              <a:off x="794438" y="534808"/>
              <a:ext cx="273000" cy="185406"/>
              <a:chOff x="794438" y="522095"/>
              <a:chExt cx="273000" cy="185406"/>
            </a:xfrm>
          </p:grpSpPr>
          <p:cxnSp>
            <p:nvCxnSpPr>
              <p:cNvPr id="157" name="Google Shape;157;p8"/>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8"/>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8"/>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60" name="Google Shape;160;p8"/>
            <p:cNvGrpSpPr/>
            <p:nvPr/>
          </p:nvGrpSpPr>
          <p:grpSpPr>
            <a:xfrm>
              <a:off x="5634025" y="489126"/>
              <a:ext cx="2387400" cy="273000"/>
              <a:chOff x="5634025" y="516254"/>
              <a:chExt cx="2387400" cy="273000"/>
            </a:xfrm>
          </p:grpSpPr>
          <p:sp>
            <p:nvSpPr>
              <p:cNvPr id="161" name="Google Shape;161;p8"/>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8"/>
              <p:cNvGrpSpPr/>
              <p:nvPr/>
            </p:nvGrpSpPr>
            <p:grpSpPr>
              <a:xfrm>
                <a:off x="5733981" y="574878"/>
                <a:ext cx="157455" cy="157474"/>
                <a:chOff x="7626532" y="1566956"/>
                <a:chExt cx="248313" cy="248343"/>
              </a:xfrm>
            </p:grpSpPr>
            <p:sp>
              <p:nvSpPr>
                <p:cNvPr id="163" name="Google Shape;163;p8"/>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 name="Google Shape;166;p8"/>
            <p:cNvGrpSpPr/>
            <p:nvPr/>
          </p:nvGrpSpPr>
          <p:grpSpPr>
            <a:xfrm>
              <a:off x="8106499" y="489126"/>
              <a:ext cx="273000" cy="273000"/>
              <a:chOff x="8106499" y="516254"/>
              <a:chExt cx="273000" cy="273000"/>
            </a:xfrm>
          </p:grpSpPr>
          <p:sp>
            <p:nvSpPr>
              <p:cNvPr id="167" name="Google Shape;167;p8"/>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8"/>
              <p:cNvGrpSpPr/>
              <p:nvPr/>
            </p:nvGrpSpPr>
            <p:grpSpPr>
              <a:xfrm>
                <a:off x="8160297" y="582146"/>
                <a:ext cx="157465" cy="144971"/>
                <a:chOff x="6993499" y="1616539"/>
                <a:chExt cx="205703" cy="189381"/>
              </a:xfrm>
            </p:grpSpPr>
            <p:sp>
              <p:nvSpPr>
                <p:cNvPr id="169" name="Google Shape;169;p8"/>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sp>
        <p:nvSpPr>
          <p:cNvPr id="175" name="Google Shape;175;p9"/>
          <p:cNvSpPr/>
          <p:nvPr/>
        </p:nvSpPr>
        <p:spPr>
          <a:xfrm>
            <a:off x="284850" y="289800"/>
            <a:ext cx="8574300" cy="4563900"/>
          </a:xfrm>
          <a:prstGeom prst="roundRect">
            <a:avLst>
              <a:gd fmla="val 8250" name="adj"/>
            </a:avLst>
          </a:prstGeom>
          <a:solidFill>
            <a:schemeClr val="dk2"/>
          </a:solidFill>
          <a:ln>
            <a:noFill/>
          </a:ln>
          <a:effectLst>
            <a:outerShdw blurRad="57150" rotWithShape="0" algn="bl" dir="4080000" dist="762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rot="-4080314">
            <a:off x="-2065524" y="1779314"/>
            <a:ext cx="4291871" cy="2699376"/>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8" name="Google Shape;17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79" name="Google Shape;179;p9"/>
          <p:cNvGrpSpPr/>
          <p:nvPr/>
        </p:nvGrpSpPr>
        <p:grpSpPr>
          <a:xfrm>
            <a:off x="794438" y="489126"/>
            <a:ext cx="7585062" cy="273000"/>
            <a:chOff x="794438" y="489126"/>
            <a:chExt cx="7585062" cy="273000"/>
          </a:xfrm>
        </p:grpSpPr>
        <p:grpSp>
          <p:nvGrpSpPr>
            <p:cNvPr id="180" name="Google Shape;180;p9"/>
            <p:cNvGrpSpPr/>
            <p:nvPr/>
          </p:nvGrpSpPr>
          <p:grpSpPr>
            <a:xfrm>
              <a:off x="794438" y="534808"/>
              <a:ext cx="273000" cy="185406"/>
              <a:chOff x="794438" y="522095"/>
              <a:chExt cx="273000" cy="185406"/>
            </a:xfrm>
          </p:grpSpPr>
          <p:cxnSp>
            <p:nvCxnSpPr>
              <p:cNvPr id="181" name="Google Shape;181;p9"/>
              <p:cNvCxnSpPr/>
              <p:nvPr/>
            </p:nvCxnSpPr>
            <p:spPr>
              <a:xfrm>
                <a:off x="794438" y="522095"/>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9"/>
              <p:cNvCxnSpPr/>
              <p:nvPr/>
            </p:nvCxnSpPr>
            <p:spPr>
              <a:xfrm>
                <a:off x="794438" y="614798"/>
                <a:ext cx="273000" cy="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9"/>
              <p:cNvCxnSpPr/>
              <p:nvPr/>
            </p:nvCxnSpPr>
            <p:spPr>
              <a:xfrm>
                <a:off x="794438" y="707502"/>
                <a:ext cx="273000" cy="0"/>
              </a:xfrm>
              <a:prstGeom prst="straightConnector1">
                <a:avLst/>
              </a:prstGeom>
              <a:noFill/>
              <a:ln cap="flat" cmpd="sng" w="9525">
                <a:solidFill>
                  <a:schemeClr val="dk1"/>
                </a:solidFill>
                <a:prstDash val="solid"/>
                <a:round/>
                <a:headEnd len="med" w="med" type="none"/>
                <a:tailEnd len="med" w="med" type="none"/>
              </a:ln>
            </p:spPr>
          </p:cxnSp>
        </p:grpSp>
        <p:grpSp>
          <p:nvGrpSpPr>
            <p:cNvPr id="184" name="Google Shape;184;p9"/>
            <p:cNvGrpSpPr/>
            <p:nvPr/>
          </p:nvGrpSpPr>
          <p:grpSpPr>
            <a:xfrm>
              <a:off x="5634025" y="489126"/>
              <a:ext cx="2387400" cy="273000"/>
              <a:chOff x="5634025" y="516254"/>
              <a:chExt cx="2387400" cy="273000"/>
            </a:xfrm>
          </p:grpSpPr>
          <p:sp>
            <p:nvSpPr>
              <p:cNvPr id="185" name="Google Shape;185;p9"/>
              <p:cNvSpPr/>
              <p:nvPr/>
            </p:nvSpPr>
            <p:spPr>
              <a:xfrm>
                <a:off x="5634025" y="516254"/>
                <a:ext cx="2387400" cy="2730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9"/>
              <p:cNvGrpSpPr/>
              <p:nvPr/>
            </p:nvGrpSpPr>
            <p:grpSpPr>
              <a:xfrm>
                <a:off x="5733981" y="574878"/>
                <a:ext cx="157455" cy="157474"/>
                <a:chOff x="7626532" y="1566956"/>
                <a:chExt cx="248313" cy="248343"/>
              </a:xfrm>
            </p:grpSpPr>
            <p:sp>
              <p:nvSpPr>
                <p:cNvPr id="187" name="Google Shape;187;p9"/>
                <p:cNvSpPr/>
                <p:nvPr/>
              </p:nvSpPr>
              <p:spPr>
                <a:xfrm>
                  <a:off x="7626532" y="1566956"/>
                  <a:ext cx="248313" cy="248343"/>
                </a:xfrm>
                <a:custGeom>
                  <a:rect b="b" l="l" r="r" t="t"/>
                  <a:pathLst>
                    <a:path extrusionOk="0" h="75028" w="75019">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7716312" y="1594638"/>
                  <a:ext cx="136845" cy="124711"/>
                </a:xfrm>
                <a:custGeom>
                  <a:rect b="b" l="l" r="r" t="t"/>
                  <a:pathLst>
                    <a:path extrusionOk="0" h="37677" w="41343">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7758485" y="1623378"/>
                  <a:ext cx="52536" cy="20740"/>
                </a:xfrm>
                <a:custGeom>
                  <a:rect b="b" l="l" r="r" t="t"/>
                  <a:pathLst>
                    <a:path extrusionOk="0" h="6266" w="15872">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 name="Google Shape;190;p9"/>
            <p:cNvGrpSpPr/>
            <p:nvPr/>
          </p:nvGrpSpPr>
          <p:grpSpPr>
            <a:xfrm>
              <a:off x="8106499" y="489126"/>
              <a:ext cx="273000" cy="273000"/>
              <a:chOff x="8106499" y="516254"/>
              <a:chExt cx="273000" cy="273000"/>
            </a:xfrm>
          </p:grpSpPr>
          <p:sp>
            <p:nvSpPr>
              <p:cNvPr id="191" name="Google Shape;191;p9"/>
              <p:cNvSpPr/>
              <p:nvPr/>
            </p:nvSpPr>
            <p:spPr>
              <a:xfrm>
                <a:off x="8106499" y="516254"/>
                <a:ext cx="273000" cy="273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9"/>
              <p:cNvGrpSpPr/>
              <p:nvPr/>
            </p:nvGrpSpPr>
            <p:grpSpPr>
              <a:xfrm>
                <a:off x="8160297" y="582146"/>
                <a:ext cx="157465" cy="144971"/>
                <a:chOff x="6993499" y="1616539"/>
                <a:chExt cx="205703" cy="189381"/>
              </a:xfrm>
            </p:grpSpPr>
            <p:sp>
              <p:nvSpPr>
                <p:cNvPr id="193" name="Google Shape;193;p9"/>
                <p:cNvSpPr/>
                <p:nvPr/>
              </p:nvSpPr>
              <p:spPr>
                <a:xfrm>
                  <a:off x="7061995" y="1769950"/>
                  <a:ext cx="36003" cy="35970"/>
                </a:xfrm>
                <a:custGeom>
                  <a:rect b="b" l="l" r="r" t="t"/>
                  <a:pathLst>
                    <a:path extrusionOk="0" h="13188" w="1320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7125155" y="1769950"/>
                  <a:ext cx="35970" cy="35970"/>
                </a:xfrm>
                <a:custGeom>
                  <a:rect b="b" l="l" r="r" t="t"/>
                  <a:pathLst>
                    <a:path extrusionOk="0" h="13188" w="13188">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7070501" y="1675160"/>
                  <a:ext cx="82073" cy="10073"/>
                </a:xfrm>
                <a:custGeom>
                  <a:rect b="b" l="l" r="r" t="t"/>
                  <a:pathLst>
                    <a:path extrusionOk="0" h="3693" w="30091">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7074435" y="1701289"/>
                  <a:ext cx="74207" cy="10073"/>
                </a:xfrm>
                <a:custGeom>
                  <a:rect b="b" l="l" r="r" t="t"/>
                  <a:pathLst>
                    <a:path extrusionOk="0" h="3693" w="27207">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6993499" y="1616539"/>
                  <a:ext cx="205703" cy="145245"/>
                </a:xfrm>
                <a:custGeom>
                  <a:rect b="b" l="l" r="r" t="t"/>
                  <a:pathLst>
                    <a:path extrusionOk="0" h="53252" w="75418">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sp>
        <p:nvSpPr>
          <p:cNvPr id="199" name="Google Shape;19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1pPr>
            <a:lvl2pPr lvl="1"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2pPr>
            <a:lvl3pPr lvl="2"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3pPr>
            <a:lvl4pPr lvl="3"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4pPr>
            <a:lvl5pPr lvl="4"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5pPr>
            <a:lvl6pPr lvl="5"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6pPr>
            <a:lvl7pPr lvl="6"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7pPr>
            <a:lvl8pPr lvl="7"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8pPr>
            <a:lvl9pPr lvl="8" rtl="0">
              <a:spcBef>
                <a:spcPts val="0"/>
              </a:spcBef>
              <a:spcAft>
                <a:spcPts val="0"/>
              </a:spcAft>
              <a:buClr>
                <a:schemeClr val="dk1"/>
              </a:buClr>
              <a:buSzPts val="3000"/>
              <a:buFont typeface="Anybody"/>
              <a:buNone/>
              <a:defRPr b="1" sz="3000">
                <a:solidFill>
                  <a:schemeClr val="dk1"/>
                </a:solidFill>
                <a:latin typeface="Anybody"/>
                <a:ea typeface="Anybody"/>
                <a:cs typeface="Anybody"/>
                <a:sym typeface="Anybod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1pPr>
            <a:lvl2pPr indent="-304800" lvl="1" marL="9144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2pPr>
            <a:lvl3pPr indent="-304800" lvl="2" marL="13716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3pPr>
            <a:lvl4pPr indent="-304800" lvl="3" marL="1828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4pPr>
            <a:lvl5pPr indent="-304800" lvl="4" marL="22860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5pPr>
            <a:lvl6pPr indent="-304800" lvl="5" marL="27432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6pPr>
            <a:lvl7pPr indent="-304800" lvl="6" marL="32004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7pPr>
            <a:lvl8pPr indent="-304800" lvl="7" marL="36576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8pPr>
            <a:lvl9pPr indent="-304800" lvl="8" marL="411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23"/>
          <p:cNvSpPr txBox="1"/>
          <p:nvPr>
            <p:ph type="ctrTitle"/>
          </p:nvPr>
        </p:nvSpPr>
        <p:spPr>
          <a:xfrm>
            <a:off x="1094225" y="1566938"/>
            <a:ext cx="45288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GUBER</a:t>
            </a:r>
            <a:endParaRPr b="0"/>
          </a:p>
        </p:txBody>
      </p:sp>
      <p:sp>
        <p:nvSpPr>
          <p:cNvPr id="501" name="Google Shape;501;p23"/>
          <p:cNvSpPr txBox="1"/>
          <p:nvPr>
            <p:ph idx="1" type="subTitle"/>
          </p:nvPr>
        </p:nvSpPr>
        <p:spPr>
          <a:xfrm>
            <a:off x="1094225" y="3148775"/>
            <a:ext cx="51975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 Martin, Thomas Pelowitz, Jacob Maschka</a:t>
            </a:r>
            <a:endParaRPr/>
          </a:p>
        </p:txBody>
      </p:sp>
      <p:sp>
        <p:nvSpPr>
          <p:cNvPr id="502" name="Google Shape;502;p23"/>
          <p:cNvSpPr/>
          <p:nvPr/>
        </p:nvSpPr>
        <p:spPr>
          <a:xfrm rot="-1563061">
            <a:off x="6284801" y="3140198"/>
            <a:ext cx="4291947" cy="2699489"/>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3"/>
          <p:cNvGrpSpPr/>
          <p:nvPr/>
        </p:nvGrpSpPr>
        <p:grpSpPr>
          <a:xfrm>
            <a:off x="4407005" y="4191791"/>
            <a:ext cx="329989" cy="275508"/>
            <a:chOff x="4382679" y="4319018"/>
            <a:chExt cx="378645" cy="316095"/>
          </a:xfrm>
        </p:grpSpPr>
        <p:sp>
          <p:nvSpPr>
            <p:cNvPr id="504" name="Google Shape;504;p23">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05" name="Google Shape;505;p23">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2"/>
          <p:cNvSpPr txBox="1"/>
          <p:nvPr>
            <p:ph type="title"/>
          </p:nvPr>
        </p:nvSpPr>
        <p:spPr>
          <a:xfrm>
            <a:off x="1199050" y="2068775"/>
            <a:ext cx="5186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a:t>
            </a:r>
            <a:r>
              <a:rPr lang="en"/>
              <a:t> Requirements</a:t>
            </a:r>
            <a:endParaRPr/>
          </a:p>
        </p:txBody>
      </p:sp>
      <p:sp>
        <p:nvSpPr>
          <p:cNvPr id="583" name="Google Shape;583;p32"/>
          <p:cNvSpPr txBox="1"/>
          <p:nvPr>
            <p:ph idx="2" type="title"/>
          </p:nvPr>
        </p:nvSpPr>
        <p:spPr>
          <a:xfrm>
            <a:off x="1199050" y="1226975"/>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84" name="Google Shape;584;p32"/>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2"/>
          <p:cNvGrpSpPr/>
          <p:nvPr/>
        </p:nvGrpSpPr>
        <p:grpSpPr>
          <a:xfrm>
            <a:off x="4407005" y="4191791"/>
            <a:ext cx="329989" cy="275508"/>
            <a:chOff x="4382679" y="4319018"/>
            <a:chExt cx="378645" cy="316095"/>
          </a:xfrm>
        </p:grpSpPr>
        <p:sp>
          <p:nvSpPr>
            <p:cNvPr id="586" name="Google Shape;586;p32">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87" name="Google Shape;587;p32">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3"/>
          <p:cNvSpPr txBox="1"/>
          <p:nvPr>
            <p:ph idx="1" type="body"/>
          </p:nvPr>
        </p:nvSpPr>
        <p:spPr>
          <a:xfrm>
            <a:off x="720000" y="1405325"/>
            <a:ext cx="7704000" cy="5178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Riders should be able to do the following:</a:t>
            </a:r>
            <a:endParaRPr sz="1800"/>
          </a:p>
        </p:txBody>
      </p:sp>
      <p:sp>
        <p:nvSpPr>
          <p:cNvPr id="593" name="Google Shape;593;p33"/>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Reqs</a:t>
            </a:r>
            <a:r>
              <a:rPr lang="en"/>
              <a:t> - Riders</a:t>
            </a:r>
            <a:endParaRPr/>
          </a:p>
        </p:txBody>
      </p:sp>
      <p:sp>
        <p:nvSpPr>
          <p:cNvPr id="594" name="Google Shape;594;p33"/>
          <p:cNvSpPr txBox="1"/>
          <p:nvPr/>
        </p:nvSpPr>
        <p:spPr>
          <a:xfrm>
            <a:off x="953925" y="1999400"/>
            <a:ext cx="36180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Request a ride</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Select Comedy Preferences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Select pick-up and drop-off details</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Location</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Time</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Mode of transportation</a:t>
            </a:r>
            <a:endParaRPr sz="1800">
              <a:solidFill>
                <a:schemeClr val="dk1"/>
              </a:solidFill>
              <a:latin typeface="Anybody"/>
              <a:ea typeface="Anybody"/>
              <a:cs typeface="Anybody"/>
              <a:sym typeface="Anybody"/>
            </a:endParaRPr>
          </a:p>
        </p:txBody>
      </p:sp>
      <p:sp>
        <p:nvSpPr>
          <p:cNvPr id="595" name="Google Shape;595;p33"/>
          <p:cNvSpPr txBox="1"/>
          <p:nvPr/>
        </p:nvSpPr>
        <p:spPr>
          <a:xfrm>
            <a:off x="4349850" y="2007025"/>
            <a:ext cx="39378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Select a payment method</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Pay per Ride</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Leave tips to operators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Leave reviews of operators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Fill out and submit information forms for admin use</a:t>
            </a:r>
            <a:endParaRPr sz="1800">
              <a:solidFill>
                <a:schemeClr val="dk1"/>
              </a:solidFill>
              <a:latin typeface="Anybody"/>
              <a:ea typeface="Anybody"/>
              <a:cs typeface="Anybody"/>
              <a:sym typeface="Anybody"/>
            </a:endParaRPr>
          </a:p>
          <a:p>
            <a:pPr indent="0" lvl="0" marL="0" rtl="0" algn="l">
              <a:spcBef>
                <a:spcPts val="0"/>
              </a:spcBef>
              <a:spcAft>
                <a:spcPts val="0"/>
              </a:spcAft>
              <a:buNone/>
            </a:pPr>
            <a:r>
              <a:t/>
            </a:r>
            <a:endParaRPr sz="1200">
              <a:solidFill>
                <a:schemeClr val="dk1"/>
              </a:solidFill>
              <a:latin typeface="Anybody"/>
              <a:ea typeface="Anybody"/>
              <a:cs typeface="Anybody"/>
              <a:sym typeface="Anybod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4"/>
          <p:cNvSpPr txBox="1"/>
          <p:nvPr>
            <p:ph idx="1" type="body"/>
          </p:nvPr>
        </p:nvSpPr>
        <p:spPr>
          <a:xfrm>
            <a:off x="720000" y="1405325"/>
            <a:ext cx="7704000" cy="5178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Operators </a:t>
            </a:r>
            <a:r>
              <a:rPr lang="en" sz="1800"/>
              <a:t>should be able to do the following:</a:t>
            </a:r>
            <a:endParaRPr sz="1800"/>
          </a:p>
        </p:txBody>
      </p:sp>
      <p:sp>
        <p:nvSpPr>
          <p:cNvPr id="601" name="Google Shape;601;p34"/>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Reqs - Operators</a:t>
            </a:r>
            <a:endParaRPr/>
          </a:p>
        </p:txBody>
      </p:sp>
      <p:sp>
        <p:nvSpPr>
          <p:cNvPr id="602" name="Google Shape;602;p34"/>
          <p:cNvSpPr txBox="1"/>
          <p:nvPr/>
        </p:nvSpPr>
        <p:spPr>
          <a:xfrm>
            <a:off x="953925" y="1999400"/>
            <a:ext cx="36180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Able to specify an area of work</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Within area of work and when fits rider requests, be able to:</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Accept ride requests</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Ride details</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Amt. of compensation</a:t>
            </a:r>
            <a:endParaRPr sz="1800">
              <a:solidFill>
                <a:schemeClr val="dk1"/>
              </a:solidFill>
              <a:latin typeface="Anybody"/>
              <a:ea typeface="Anybody"/>
              <a:cs typeface="Anybody"/>
              <a:sym typeface="Anybody"/>
            </a:endParaRPr>
          </a:p>
        </p:txBody>
      </p:sp>
      <p:sp>
        <p:nvSpPr>
          <p:cNvPr id="603" name="Google Shape;603;p34"/>
          <p:cNvSpPr txBox="1"/>
          <p:nvPr/>
        </p:nvSpPr>
        <p:spPr>
          <a:xfrm>
            <a:off x="4349850" y="2007025"/>
            <a:ext cx="39378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Leave review of riders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Change working status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Claim compensation</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Fill and submit operator information forms</a:t>
            </a:r>
            <a:endParaRPr sz="1800">
              <a:solidFill>
                <a:schemeClr val="dk1"/>
              </a:solidFill>
              <a:latin typeface="Anybody"/>
              <a:ea typeface="Anybody"/>
              <a:cs typeface="Anybody"/>
              <a:sym typeface="Anybody"/>
            </a:endParaRPr>
          </a:p>
          <a:p>
            <a:pPr indent="-342900" lvl="1" marL="9144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Legal, insurance</a:t>
            </a:r>
            <a:endParaRPr sz="1800">
              <a:solidFill>
                <a:schemeClr val="dk1"/>
              </a:solidFill>
              <a:latin typeface="Anybody"/>
              <a:ea typeface="Anybody"/>
              <a:cs typeface="Anybody"/>
              <a:sym typeface="Anybody"/>
            </a:endParaRPr>
          </a:p>
          <a:p>
            <a:pPr indent="0" lvl="0" marL="0" rtl="0" algn="l">
              <a:spcBef>
                <a:spcPts val="0"/>
              </a:spcBef>
              <a:spcAft>
                <a:spcPts val="0"/>
              </a:spcAft>
              <a:buNone/>
            </a:pPr>
            <a:r>
              <a:t/>
            </a:r>
            <a:endParaRPr sz="1200">
              <a:solidFill>
                <a:schemeClr val="dk1"/>
              </a:solidFill>
              <a:latin typeface="Anybody"/>
              <a:ea typeface="Anybody"/>
              <a:cs typeface="Anybody"/>
              <a:sym typeface="Anybod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5"/>
          <p:cNvSpPr txBox="1"/>
          <p:nvPr>
            <p:ph idx="1" type="body"/>
          </p:nvPr>
        </p:nvSpPr>
        <p:spPr>
          <a:xfrm>
            <a:off x="720000" y="1405325"/>
            <a:ext cx="7704000" cy="5178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Admins</a:t>
            </a:r>
            <a:r>
              <a:rPr lang="en" sz="1800"/>
              <a:t> should be able to do the following:</a:t>
            </a:r>
            <a:endParaRPr sz="1800"/>
          </a:p>
        </p:txBody>
      </p:sp>
      <p:sp>
        <p:nvSpPr>
          <p:cNvPr id="609" name="Google Shape;609;p35"/>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Reqs - Admins</a:t>
            </a:r>
            <a:endParaRPr/>
          </a:p>
        </p:txBody>
      </p:sp>
      <p:sp>
        <p:nvSpPr>
          <p:cNvPr id="610" name="Google Shape;610;p35"/>
          <p:cNvSpPr txBox="1"/>
          <p:nvPr/>
        </p:nvSpPr>
        <p:spPr>
          <a:xfrm>
            <a:off x="953925" y="1999400"/>
            <a:ext cx="36180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View and filter all ongoing rides and ride requests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Review and </a:t>
            </a:r>
            <a:r>
              <a:rPr lang="en" sz="1800">
                <a:solidFill>
                  <a:schemeClr val="dk1"/>
                </a:solidFill>
                <a:latin typeface="Anybody"/>
                <a:ea typeface="Anybody"/>
                <a:cs typeface="Anybody"/>
                <a:sym typeface="Anybody"/>
              </a:rPr>
              <a:t>accept/deny </a:t>
            </a:r>
            <a:r>
              <a:rPr lang="en" sz="1800">
                <a:solidFill>
                  <a:schemeClr val="dk1"/>
                </a:solidFill>
                <a:latin typeface="Anybody"/>
                <a:ea typeface="Anybody"/>
                <a:cs typeface="Anybody"/>
                <a:sym typeface="Anybody"/>
              </a:rPr>
              <a:t>potential operator and rider applications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Deactivate accounts when used improperly</a:t>
            </a:r>
            <a:endParaRPr sz="1800">
              <a:solidFill>
                <a:schemeClr val="dk1"/>
              </a:solidFill>
              <a:latin typeface="Anybody"/>
              <a:ea typeface="Anybody"/>
              <a:cs typeface="Anybody"/>
              <a:sym typeface="Anybody"/>
            </a:endParaRPr>
          </a:p>
        </p:txBody>
      </p:sp>
      <p:sp>
        <p:nvSpPr>
          <p:cNvPr id="611" name="Google Shape;611;p35"/>
          <p:cNvSpPr txBox="1"/>
          <p:nvPr/>
        </p:nvSpPr>
        <p:spPr>
          <a:xfrm>
            <a:off x="4349850" y="2007025"/>
            <a:ext cx="39378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Cancel rides at the request of riders or operators</a:t>
            </a:r>
            <a:endParaRPr sz="1800">
              <a:solidFill>
                <a:schemeClr val="dk1"/>
              </a:solidFill>
              <a:latin typeface="Anybody"/>
              <a:ea typeface="Anybody"/>
              <a:cs typeface="Anybody"/>
              <a:sym typeface="Anybody"/>
            </a:endParaRPr>
          </a:p>
          <a:p>
            <a:pPr indent="-342900" lvl="0" marL="457200" rtl="0" algn="l">
              <a:spcBef>
                <a:spcPts val="0"/>
              </a:spcBef>
              <a:spcAft>
                <a:spcPts val="0"/>
              </a:spcAft>
              <a:buClr>
                <a:schemeClr val="dk1"/>
              </a:buClr>
              <a:buSzPts val="1800"/>
              <a:buFont typeface="Anybody"/>
              <a:buChar char="-"/>
            </a:pPr>
            <a:r>
              <a:rPr lang="en" sz="1800">
                <a:solidFill>
                  <a:schemeClr val="dk1"/>
                </a:solidFill>
                <a:latin typeface="Anybody"/>
                <a:ea typeface="Anybody"/>
                <a:cs typeface="Anybody"/>
                <a:sym typeface="Anybody"/>
              </a:rPr>
              <a:t>View contact information of riders and operators</a:t>
            </a:r>
            <a:endParaRPr sz="1800">
              <a:solidFill>
                <a:schemeClr val="dk1"/>
              </a:solidFill>
              <a:latin typeface="Anybody"/>
              <a:ea typeface="Anybody"/>
              <a:cs typeface="Anybody"/>
              <a:sym typeface="Anybody"/>
            </a:endParaRPr>
          </a:p>
          <a:p>
            <a:pPr indent="0" lvl="0" marL="0" rtl="0" algn="l">
              <a:spcBef>
                <a:spcPts val="0"/>
              </a:spcBef>
              <a:spcAft>
                <a:spcPts val="0"/>
              </a:spcAft>
              <a:buNone/>
            </a:pPr>
            <a:r>
              <a:t/>
            </a:r>
            <a:endParaRPr sz="1200">
              <a:solidFill>
                <a:schemeClr val="dk1"/>
              </a:solidFill>
              <a:latin typeface="Anybody"/>
              <a:ea typeface="Anybody"/>
              <a:cs typeface="Anybody"/>
              <a:sym typeface="Anybod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1199050" y="2068775"/>
            <a:ext cx="5186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a:t>
            </a:r>
            <a:endParaRPr/>
          </a:p>
          <a:p>
            <a:pPr indent="0" lvl="0" marL="0" rtl="0" algn="l">
              <a:spcBef>
                <a:spcPts val="0"/>
              </a:spcBef>
              <a:spcAft>
                <a:spcPts val="0"/>
              </a:spcAft>
              <a:buNone/>
            </a:pPr>
            <a:r>
              <a:rPr lang="en"/>
              <a:t>Requirements</a:t>
            </a:r>
            <a:endParaRPr/>
          </a:p>
        </p:txBody>
      </p:sp>
      <p:sp>
        <p:nvSpPr>
          <p:cNvPr id="617" name="Google Shape;617;p36"/>
          <p:cNvSpPr txBox="1"/>
          <p:nvPr>
            <p:ph idx="2" type="title"/>
          </p:nvPr>
        </p:nvSpPr>
        <p:spPr>
          <a:xfrm>
            <a:off x="1199050" y="1226975"/>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618" name="Google Shape;618;p36"/>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36"/>
          <p:cNvGrpSpPr/>
          <p:nvPr/>
        </p:nvGrpSpPr>
        <p:grpSpPr>
          <a:xfrm>
            <a:off x="4407005" y="4191791"/>
            <a:ext cx="329989" cy="275508"/>
            <a:chOff x="4382679" y="4319018"/>
            <a:chExt cx="378645" cy="316095"/>
          </a:xfrm>
        </p:grpSpPr>
        <p:sp>
          <p:nvSpPr>
            <p:cNvPr id="620" name="Google Shape;620;p36">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21" name="Google Shape;621;p36">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7"/>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Quick arrival and delivery: The time from when an operator accepts a ride to when they arrive at the pickup location should be within 20% of a software mapping estimate.</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Reliability: A ride request is shown to the 5 closest operators to maximize the probability a request is timely accepted. Requests should be accepted by an operator </a:t>
            </a:r>
            <a:r>
              <a:rPr lang="en" sz="1800"/>
              <a:t>within</a:t>
            </a:r>
            <a:r>
              <a:rPr lang="en" sz="1800"/>
              <a:t> 5 minutes 85% of the time, and within 10 minutes 98% of the time. </a:t>
            </a:r>
            <a:endParaRPr sz="1800"/>
          </a:p>
        </p:txBody>
      </p:sp>
      <p:sp>
        <p:nvSpPr>
          <p:cNvPr id="627" name="Google Shape;627;p37"/>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8"/>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Security: Provide security for all users’ personal data. Sensitive data should never be shown to users other than its owners.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Scalability: Guber will begin with its focus on one city and surrounding area (100 mi radius of city center), and will expand into further cities according to market research.</a:t>
            </a:r>
            <a:endParaRPr sz="1800"/>
          </a:p>
        </p:txBody>
      </p:sp>
      <p:sp>
        <p:nvSpPr>
          <p:cNvPr id="633" name="Google Shape;633;p38"/>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9"/>
          <p:cNvSpPr txBox="1"/>
          <p:nvPr>
            <p:ph type="title"/>
          </p:nvPr>
        </p:nvSpPr>
        <p:spPr>
          <a:xfrm>
            <a:off x="1199050" y="2068775"/>
            <a:ext cx="5186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a:t>
            </a:r>
            <a:endParaRPr/>
          </a:p>
          <a:p>
            <a:pPr indent="0" lvl="0" marL="0" rtl="0" algn="l">
              <a:spcBef>
                <a:spcPts val="0"/>
              </a:spcBef>
              <a:spcAft>
                <a:spcPts val="0"/>
              </a:spcAft>
              <a:buNone/>
            </a:pPr>
            <a:r>
              <a:rPr lang="en"/>
              <a:t>Environment</a:t>
            </a:r>
            <a:endParaRPr/>
          </a:p>
        </p:txBody>
      </p:sp>
      <p:sp>
        <p:nvSpPr>
          <p:cNvPr id="639" name="Google Shape;639;p39"/>
          <p:cNvSpPr txBox="1"/>
          <p:nvPr>
            <p:ph idx="2" type="title"/>
          </p:nvPr>
        </p:nvSpPr>
        <p:spPr>
          <a:xfrm>
            <a:off x="1199050" y="1226975"/>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640" name="Google Shape;640;p39"/>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9"/>
          <p:cNvGrpSpPr/>
          <p:nvPr/>
        </p:nvGrpSpPr>
        <p:grpSpPr>
          <a:xfrm>
            <a:off x="4407005" y="4191791"/>
            <a:ext cx="329989" cy="275508"/>
            <a:chOff x="4382679" y="4319018"/>
            <a:chExt cx="378645" cy="316095"/>
          </a:xfrm>
        </p:grpSpPr>
        <p:sp>
          <p:nvSpPr>
            <p:cNvPr id="642" name="Google Shape;642;p39">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643" name="Google Shape;643;p39">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0"/>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Both riders and operators must be able to access Guber using a web or mobile application</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Admins must be able to access Guber using a web portal</a:t>
            </a:r>
            <a:endParaRPr sz="1800"/>
          </a:p>
        </p:txBody>
      </p:sp>
      <p:sp>
        <p:nvSpPr>
          <p:cNvPr id="649" name="Google Shape;649;p40"/>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Environment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1"/>
          <p:cNvSpPr/>
          <p:nvPr/>
        </p:nvSpPr>
        <p:spPr>
          <a:xfrm>
            <a:off x="1981275" y="3025375"/>
            <a:ext cx="5226900" cy="45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ybody"/>
              <a:ea typeface="Anybody"/>
              <a:cs typeface="Anybody"/>
              <a:sym typeface="Anybody"/>
            </a:endParaRPr>
          </a:p>
        </p:txBody>
      </p:sp>
      <p:sp>
        <p:nvSpPr>
          <p:cNvPr id="655" name="Google Shape;655;p41"/>
          <p:cNvSpPr txBox="1"/>
          <p:nvPr>
            <p:ph type="title"/>
          </p:nvPr>
        </p:nvSpPr>
        <p:spPr>
          <a:xfrm>
            <a:off x="657150" y="1844775"/>
            <a:ext cx="7829700" cy="10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56" name="Google Shape;656;p41"/>
          <p:cNvSpPr txBox="1"/>
          <p:nvPr>
            <p:ph idx="1" type="subTitle"/>
          </p:nvPr>
        </p:nvSpPr>
        <p:spPr>
          <a:xfrm>
            <a:off x="2347950" y="290347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Questions / Comments?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4"/>
          <p:cNvSpPr txBox="1"/>
          <p:nvPr>
            <p:ph idx="15"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11" name="Google Shape;511;p24"/>
          <p:cNvSpPr txBox="1"/>
          <p:nvPr>
            <p:ph type="title"/>
          </p:nvPr>
        </p:nvSpPr>
        <p:spPr>
          <a:xfrm>
            <a:off x="720000" y="1633283"/>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12" name="Google Shape;512;p24"/>
          <p:cNvSpPr txBox="1"/>
          <p:nvPr>
            <p:ph idx="2" type="title"/>
          </p:nvPr>
        </p:nvSpPr>
        <p:spPr>
          <a:xfrm>
            <a:off x="720000" y="30666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13" name="Google Shape;513;p24"/>
          <p:cNvSpPr txBox="1"/>
          <p:nvPr>
            <p:ph idx="3" type="title"/>
          </p:nvPr>
        </p:nvSpPr>
        <p:spPr>
          <a:xfrm>
            <a:off x="3419275" y="1633283"/>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14" name="Google Shape;514;p24"/>
          <p:cNvSpPr txBox="1"/>
          <p:nvPr>
            <p:ph idx="4" type="title"/>
          </p:nvPr>
        </p:nvSpPr>
        <p:spPr>
          <a:xfrm>
            <a:off x="3419275" y="30666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15" name="Google Shape;515;p24"/>
          <p:cNvSpPr txBox="1"/>
          <p:nvPr>
            <p:ph idx="5" type="title"/>
          </p:nvPr>
        </p:nvSpPr>
        <p:spPr>
          <a:xfrm>
            <a:off x="6118550" y="1633283"/>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16" name="Google Shape;516;p24"/>
          <p:cNvSpPr txBox="1"/>
          <p:nvPr>
            <p:ph idx="6" type="title"/>
          </p:nvPr>
        </p:nvSpPr>
        <p:spPr>
          <a:xfrm>
            <a:off x="6118550" y="30666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517" name="Google Shape;517;p24"/>
          <p:cNvSpPr txBox="1"/>
          <p:nvPr>
            <p:ph idx="1" type="subTitle"/>
          </p:nvPr>
        </p:nvSpPr>
        <p:spPr>
          <a:xfrm>
            <a:off x="720000" y="20648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18" name="Google Shape;518;p24"/>
          <p:cNvSpPr txBox="1"/>
          <p:nvPr>
            <p:ph idx="7" type="subTitle"/>
          </p:nvPr>
        </p:nvSpPr>
        <p:spPr>
          <a:xfrm>
            <a:off x="3419275" y="20648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0" lvl="0" marL="0" rtl="0" algn="l">
              <a:spcBef>
                <a:spcPts val="0"/>
              </a:spcBef>
              <a:spcAft>
                <a:spcPts val="0"/>
              </a:spcAft>
              <a:buNone/>
            </a:pPr>
            <a:r>
              <a:rPr lang="en"/>
              <a:t>Statement</a:t>
            </a:r>
            <a:endParaRPr/>
          </a:p>
        </p:txBody>
      </p:sp>
      <p:sp>
        <p:nvSpPr>
          <p:cNvPr id="519" name="Google Shape;519;p24"/>
          <p:cNvSpPr txBox="1"/>
          <p:nvPr>
            <p:ph idx="8" type="subTitle"/>
          </p:nvPr>
        </p:nvSpPr>
        <p:spPr>
          <a:xfrm>
            <a:off x="6118550" y="20648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520" name="Google Shape;520;p24"/>
          <p:cNvSpPr txBox="1"/>
          <p:nvPr>
            <p:ph idx="9" type="subTitle"/>
          </p:nvPr>
        </p:nvSpPr>
        <p:spPr>
          <a:xfrm>
            <a:off x="720000" y="34983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a:t>
            </a:r>
            <a:endParaRPr/>
          </a:p>
          <a:p>
            <a:pPr indent="0" lvl="0" marL="0" rtl="0" algn="l">
              <a:spcBef>
                <a:spcPts val="0"/>
              </a:spcBef>
              <a:spcAft>
                <a:spcPts val="0"/>
              </a:spcAft>
              <a:buNone/>
            </a:pPr>
            <a:r>
              <a:rPr lang="en"/>
              <a:t>Requirements</a:t>
            </a:r>
            <a:endParaRPr/>
          </a:p>
        </p:txBody>
      </p:sp>
      <p:sp>
        <p:nvSpPr>
          <p:cNvPr id="521" name="Google Shape;521;p24"/>
          <p:cNvSpPr txBox="1"/>
          <p:nvPr>
            <p:ph idx="13" type="subTitle"/>
          </p:nvPr>
        </p:nvSpPr>
        <p:spPr>
          <a:xfrm>
            <a:off x="3419275" y="34983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a:t>
            </a:r>
            <a:endParaRPr/>
          </a:p>
          <a:p>
            <a:pPr indent="0" lvl="0" marL="0" rtl="0" algn="l">
              <a:spcBef>
                <a:spcPts val="0"/>
              </a:spcBef>
              <a:spcAft>
                <a:spcPts val="0"/>
              </a:spcAft>
              <a:buNone/>
            </a:pPr>
            <a:r>
              <a:rPr lang="en"/>
              <a:t>Requirements</a:t>
            </a:r>
            <a:endParaRPr/>
          </a:p>
        </p:txBody>
      </p:sp>
      <p:sp>
        <p:nvSpPr>
          <p:cNvPr id="522" name="Google Shape;522;p24"/>
          <p:cNvSpPr txBox="1"/>
          <p:nvPr>
            <p:ph idx="14" type="subTitle"/>
          </p:nvPr>
        </p:nvSpPr>
        <p:spPr>
          <a:xfrm>
            <a:off x="6118550" y="34983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5"/>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28" name="Google Shape;528;p25"/>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29" name="Google Shape;529;p25"/>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5"/>
          <p:cNvGrpSpPr/>
          <p:nvPr/>
        </p:nvGrpSpPr>
        <p:grpSpPr>
          <a:xfrm>
            <a:off x="4407005" y="4191791"/>
            <a:ext cx="329989" cy="275508"/>
            <a:chOff x="4382679" y="4319018"/>
            <a:chExt cx="378645" cy="316095"/>
          </a:xfrm>
        </p:grpSpPr>
        <p:sp>
          <p:nvSpPr>
            <p:cNvPr id="531" name="Google Shape;531;p25">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32" name="Google Shape;532;p25">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6"/>
          <p:cNvSpPr txBox="1"/>
          <p:nvPr>
            <p:ph type="title"/>
          </p:nvPr>
        </p:nvSpPr>
        <p:spPr>
          <a:xfrm>
            <a:off x="720000" y="762125"/>
            <a:ext cx="45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GUBER?</a:t>
            </a:r>
            <a:endParaRPr/>
          </a:p>
        </p:txBody>
      </p:sp>
      <p:sp>
        <p:nvSpPr>
          <p:cNvPr id="538" name="Google Shape;538;p26"/>
          <p:cNvSpPr txBox="1"/>
          <p:nvPr>
            <p:ph idx="1" type="subTitle"/>
          </p:nvPr>
        </p:nvSpPr>
        <p:spPr>
          <a:xfrm>
            <a:off x="811975" y="1627825"/>
            <a:ext cx="45750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GUBER is the next generation of ride-share applications.  It allows users to not only get from point A to point B but to also get genuine human connection through our </a:t>
            </a:r>
            <a:r>
              <a:rPr lang="en" sz="1300"/>
              <a:t>patented</a:t>
            </a:r>
            <a:r>
              <a:rPr lang="en" sz="1300"/>
              <a:t> new rides </a:t>
            </a:r>
            <a:r>
              <a:rPr lang="en" sz="1300"/>
              <a:t>where</a:t>
            </a:r>
            <a:r>
              <a:rPr lang="en" sz="1300"/>
              <a:t> our drivers </a:t>
            </a:r>
            <a:r>
              <a:rPr lang="en" sz="1300"/>
              <a:t>are professional comedians.  With this new advancement in ride sharing you can have the funniest ride of your life.  WIth celebrity comedian endorsements from people like Jeff Dunham and Bert Kreischer.  We are the future of ride share and on-the-go entertainment.</a:t>
            </a:r>
            <a:endParaRPr sz="1300"/>
          </a:p>
        </p:txBody>
      </p:sp>
      <p:pic>
        <p:nvPicPr>
          <p:cNvPr id="539" name="Google Shape;539;p26"/>
          <p:cNvPicPr preferRelativeResize="0"/>
          <p:nvPr>
            <p:ph idx="2" type="pic"/>
          </p:nvPr>
        </p:nvPicPr>
        <p:blipFill rotWithShape="1">
          <a:blip r:embed="rId3">
            <a:alphaModFix/>
          </a:blip>
          <a:srcRect b="0" l="5237" r="5237" t="0"/>
          <a:stretch/>
        </p:blipFill>
        <p:spPr>
          <a:xfrm>
            <a:off x="5634025" y="1064975"/>
            <a:ext cx="2858400" cy="3192900"/>
          </a:xfrm>
          <a:prstGeom prst="roundRect">
            <a:avLst>
              <a:gd fmla="val 16667" name="adj"/>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7"/>
          <p:cNvSpPr txBox="1"/>
          <p:nvPr>
            <p:ph type="title"/>
          </p:nvPr>
        </p:nvSpPr>
        <p:spPr>
          <a:xfrm>
            <a:off x="1199050" y="2068775"/>
            <a:ext cx="5186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545" name="Google Shape;545;p27"/>
          <p:cNvSpPr txBox="1"/>
          <p:nvPr>
            <p:ph idx="2" type="title"/>
          </p:nvPr>
        </p:nvSpPr>
        <p:spPr>
          <a:xfrm>
            <a:off x="1199050" y="1226975"/>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46" name="Google Shape;546;p27"/>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7"/>
          <p:cNvGrpSpPr/>
          <p:nvPr/>
        </p:nvGrpSpPr>
        <p:grpSpPr>
          <a:xfrm>
            <a:off x="4407005" y="4191791"/>
            <a:ext cx="329989" cy="275508"/>
            <a:chOff x="4382679" y="4319018"/>
            <a:chExt cx="378645" cy="316095"/>
          </a:xfrm>
        </p:grpSpPr>
        <p:sp>
          <p:nvSpPr>
            <p:cNvPr id="548" name="Google Shape;548;p27">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49" name="Google Shape;549;p27">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8"/>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There is a continuing need for inexpensive, trusted ride-sharing services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The current </a:t>
            </a:r>
            <a:r>
              <a:rPr lang="en" sz="1800"/>
              <a:t>rideshare</a:t>
            </a:r>
            <a:r>
              <a:rPr lang="en" sz="1800"/>
              <a:t> vehicle options are limited</a:t>
            </a:r>
            <a:endParaRPr sz="1800"/>
          </a:p>
        </p:txBody>
      </p:sp>
      <p:sp>
        <p:nvSpPr>
          <p:cNvPr id="555" name="Google Shape;555;p28"/>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 Transport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9"/>
          <p:cNvSpPr txBox="1"/>
          <p:nvPr>
            <p:ph idx="1" type="body"/>
          </p:nvPr>
        </p:nvSpPr>
        <p:spPr>
          <a:xfrm>
            <a:off x="720000" y="1405325"/>
            <a:ext cx="7704000" cy="21705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As online communities evolve and more of our time is spent in them, the common ground that drives human connection disappears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We require a new method for staying current on events and how to communicate effectively and humorously</a:t>
            </a:r>
            <a:endParaRPr sz="1800"/>
          </a:p>
        </p:txBody>
      </p:sp>
      <p:sp>
        <p:nvSpPr>
          <p:cNvPr id="561" name="Google Shape;561;p29"/>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 Community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0"/>
          <p:cNvSpPr txBox="1"/>
          <p:nvPr>
            <p:ph type="title"/>
          </p:nvPr>
        </p:nvSpPr>
        <p:spPr>
          <a:xfrm>
            <a:off x="1199050" y="2585350"/>
            <a:ext cx="5108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567" name="Google Shape;567;p30"/>
          <p:cNvSpPr txBox="1"/>
          <p:nvPr>
            <p:ph idx="2" type="title"/>
          </p:nvPr>
        </p:nvSpPr>
        <p:spPr>
          <a:xfrm>
            <a:off x="1199050" y="1716350"/>
            <a:ext cx="123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68" name="Google Shape;568;p30"/>
          <p:cNvSpPr/>
          <p:nvPr/>
        </p:nvSpPr>
        <p:spPr>
          <a:xfrm>
            <a:off x="-466699" y="-1558207"/>
            <a:ext cx="4291800" cy="26994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30"/>
          <p:cNvGrpSpPr/>
          <p:nvPr/>
        </p:nvGrpSpPr>
        <p:grpSpPr>
          <a:xfrm>
            <a:off x="4407005" y="4191791"/>
            <a:ext cx="329989" cy="275508"/>
            <a:chOff x="4382679" y="4319018"/>
            <a:chExt cx="378645" cy="316095"/>
          </a:xfrm>
        </p:grpSpPr>
        <p:sp>
          <p:nvSpPr>
            <p:cNvPr id="570" name="Google Shape;570;p30">
              <a:hlinkClick action="ppaction://hlinkshowjump?jump=nextslide"/>
            </p:cNvPr>
            <p:cNvSpPr/>
            <p:nvPr/>
          </p:nvSpPr>
          <p:spPr>
            <a:xfrm>
              <a:off x="4382679" y="4442791"/>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sp>
          <p:nvSpPr>
            <p:cNvPr id="571" name="Google Shape;571;p30">
              <a:hlinkClick action="ppaction://hlinkshowjump?jump=nextslide"/>
            </p:cNvPr>
            <p:cNvSpPr/>
            <p:nvPr/>
          </p:nvSpPr>
          <p:spPr>
            <a:xfrm>
              <a:off x="4382679" y="4319018"/>
              <a:ext cx="378645" cy="192322"/>
            </a:xfrm>
            <a:custGeom>
              <a:rect b="b" l="l" r="r" t="t"/>
              <a:pathLst>
                <a:path extrusionOk="0" h="11992" w="23610">
                  <a:moveTo>
                    <a:pt x="0" y="0"/>
                  </a:moveTo>
                  <a:lnTo>
                    <a:pt x="11993" y="11992"/>
                  </a:lnTo>
                  <a:lnTo>
                    <a:pt x="23610" y="375"/>
                  </a:lnTo>
                </a:path>
              </a:pathLst>
            </a:custGeom>
            <a:noFill/>
            <a:ln cap="flat" cmpd="sng" w="9525">
              <a:solidFill>
                <a:schemeClr val="dk1"/>
              </a:solidFill>
              <a:prstDash val="solid"/>
              <a:round/>
              <a:headEnd len="med" w="med" type="none"/>
              <a:tailEnd len="med" w="med" type="none"/>
            </a:ln>
          </p:spPr>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1"/>
          <p:cNvSpPr txBox="1"/>
          <p:nvPr>
            <p:ph idx="1" type="body"/>
          </p:nvPr>
        </p:nvSpPr>
        <p:spPr>
          <a:xfrm>
            <a:off x="720000" y="1405325"/>
            <a:ext cx="7704000" cy="3033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300"/>
              </a:spcBef>
              <a:spcAft>
                <a:spcPts val="0"/>
              </a:spcAft>
              <a:buSzPts val="1800"/>
              <a:buChar char="●"/>
            </a:pPr>
            <a:r>
              <a:rPr lang="en" sz="1800"/>
              <a:t>Provide an </a:t>
            </a:r>
            <a:r>
              <a:rPr lang="en" sz="1800"/>
              <a:t>infrastructure and application for riders to request transportation on-demand</a:t>
            </a:r>
            <a:endParaRPr sz="1800"/>
          </a:p>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Char char="●"/>
            </a:pPr>
            <a:r>
              <a:rPr lang="en" sz="1800"/>
              <a:t>Provide an infrastructure and application for operators to accept rides and receive payment</a:t>
            </a:r>
            <a:endParaRPr sz="1800"/>
          </a:p>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Char char="●"/>
            </a:pPr>
            <a:r>
              <a:rPr lang="en" sz="1800"/>
              <a:t>Provide an infrastructure for admins to review potential operators and review customer complaints</a:t>
            </a:r>
            <a:endParaRPr sz="1800"/>
          </a:p>
        </p:txBody>
      </p:sp>
      <p:sp>
        <p:nvSpPr>
          <p:cNvPr id="577" name="Google Shape;577;p31"/>
          <p:cNvSpPr txBox="1"/>
          <p:nvPr>
            <p:ph type="title"/>
          </p:nvPr>
        </p:nvSpPr>
        <p:spPr>
          <a:xfrm>
            <a:off x="720000" y="76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mmerce Pitch Deck by Slidesgo">
  <a:themeElements>
    <a:clrScheme name="Simple Light">
      <a:dk1>
        <a:srgbClr val="191919"/>
      </a:dk1>
      <a:lt1>
        <a:srgbClr val="F3F3F3"/>
      </a:lt1>
      <a:dk2>
        <a:srgbClr val="FFFFFF"/>
      </a:dk2>
      <a:lt2>
        <a:srgbClr val="2F2FF4"/>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