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3986-5DBE-4D5E-8D0D-DD1C9A9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52C42-9519-42AC-818D-7C44DE6F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0225-73EC-4805-A96A-C63AF9C3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BA1D-E902-4CA8-B556-A48B0A01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3A72-FF68-4117-9F42-64EC9B1A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30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68D-0880-44F1-955C-CB115E21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2D885-776D-4A7A-92F8-36115A9EF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D848-D49C-453E-A5F4-9E387DB1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A2F7-E19F-4B38-A24A-77907EBC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6EB1-B23D-4D57-B047-83E04E3A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32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25206-4FD1-45D9-9101-F8E87A4B3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03A3D-5DF4-4529-A818-57B04E26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5744-78D0-4CC1-A24F-DAF048F3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4E10-9C86-4398-A43C-8D0508C3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6140-B9DA-4A55-BD3A-24F1A767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97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C72-4CFB-44CB-B485-5C6ADBA4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28CA-B4B7-4386-8DA9-D1DB167D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D37A-6194-4F42-A73B-9AD858BC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E5AE-5538-450A-BC6E-A9595167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EA9D-5372-4C3E-978E-E76D1A95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65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172-B75B-4CCF-9341-17AAD4C1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9CA87-8455-479C-8848-1A05B17A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8EE7-5563-4E15-A009-09461356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DD0B-6029-41B5-93B2-AB593A40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E309-6CBA-491D-B81F-1551B91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5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FA08-9E08-43FA-999D-067D70D1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62C0-8081-4419-8545-CE162D1D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D876-D6BF-442D-9159-7C23B2138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4BE24-AF79-4E65-BC85-79F82E9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620D-C5A2-4DFC-BA22-C555ADF3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3D93B-57F1-47FB-8CB1-7197FED5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390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DBEA-1255-4F5D-B50D-0ADB1A53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9466-D24C-42A8-A938-29863B2E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11689-CD50-40A0-856D-CE736AD05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9D9EB-768A-4D77-A6BB-CBA87F4DF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21A5-485A-4BE5-BD26-030D47CE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40AE5-2169-4F4D-9658-E58AD966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39D37-6A1B-4EA0-A8FC-CF47D76A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C52CF-7405-4D2A-9295-A89812CE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558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D22-9CD7-4A3C-A7B7-7A0EAC81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580FB-FD02-41BB-8C2B-8D170EAA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27D4-F7DD-4E4E-B7C5-880167BE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6F95E-DB14-4524-8E5F-ECE3582E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2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E1CC0-5CE8-4196-860A-7CADC3A4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8AD06-77E3-46F0-9AC9-C0F214BA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0903-A4B9-4969-B857-09FE9772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10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C640-0E48-4C2B-B481-B2ACFFE8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9099-10F8-4B3D-AE23-64E4319C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30A6-C5CA-47A9-9B83-F9F8B74D3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E2513-1895-4873-9755-08254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FBC8-9CC4-4AB7-A4D0-DB377629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68EA4-FEBD-4CC6-B4BC-557BB05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1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8932-8E9E-4B67-B196-D4C54412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44256-DCB5-4C9C-B612-D6898E33C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2261-237B-46AC-8CEB-1C06F688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18D7-02F4-4C52-869E-CE24FB42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A7D03-5A6B-4204-9BF1-448B87CA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FAE20-6937-4689-B73F-E873FBBD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5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5E7DC-E15A-4378-814E-6182653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59C87-B199-41A2-932B-7F3BFC0E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434F-9669-4DCB-8747-3CB99FA9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9B69-EF84-40D7-9109-5AF1F99FC9F5}" type="datetimeFigureOut">
              <a:rPr lang="sv-SE" smtClean="0"/>
              <a:t>2021-12-17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478F-EC5A-4D0D-AB3B-DADB1E5C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8D08-81AB-4CCD-BD91-555037CFD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A88E-DD8C-4059-BC7F-B8FDA06DD9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581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3B0DF02-1732-4C0C-8C5C-582C615DBC99}"/>
              </a:ext>
            </a:extLst>
          </p:cNvPr>
          <p:cNvGrpSpPr/>
          <p:nvPr/>
        </p:nvGrpSpPr>
        <p:grpSpPr>
          <a:xfrm>
            <a:off x="76874" y="210392"/>
            <a:ext cx="6931600" cy="6202545"/>
            <a:chOff x="2225886" y="0"/>
            <a:chExt cx="7740228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B603A4-95CF-43AA-8CF0-90B12A03E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86" y="0"/>
              <a:ext cx="7740228" cy="685800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1C30698-30E4-4733-96DD-1559BE4B2D8A}"/>
                </a:ext>
              </a:extLst>
            </p:cNvPr>
            <p:cNvSpPr/>
            <p:nvPr/>
          </p:nvSpPr>
          <p:spPr>
            <a:xfrm rot="18735232">
              <a:off x="5402110" y="4813948"/>
              <a:ext cx="288869" cy="1224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CA87FAC-1265-494E-9D4C-A476A4325E69}"/>
                </a:ext>
              </a:extLst>
            </p:cNvPr>
            <p:cNvSpPr/>
            <p:nvPr/>
          </p:nvSpPr>
          <p:spPr>
            <a:xfrm rot="7840299">
              <a:off x="4485420" y="3736921"/>
              <a:ext cx="294281" cy="1164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A59520A-A80E-432B-AD3F-7460818C4153}"/>
                </a:ext>
              </a:extLst>
            </p:cNvPr>
            <p:cNvSpPr/>
            <p:nvPr/>
          </p:nvSpPr>
          <p:spPr>
            <a:xfrm rot="18735232">
              <a:off x="4551098" y="5820058"/>
              <a:ext cx="288869" cy="1224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6D967A-03E2-4ADF-955F-417B3D068105}"/>
                </a:ext>
              </a:extLst>
            </p:cNvPr>
            <p:cNvCxnSpPr/>
            <p:nvPr/>
          </p:nvCxnSpPr>
          <p:spPr>
            <a:xfrm flipV="1">
              <a:off x="6158039" y="2124159"/>
              <a:ext cx="1464658" cy="190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8B79B7-78F0-4D8E-A2DF-12C44FFE5999}"/>
                </a:ext>
              </a:extLst>
            </p:cNvPr>
            <p:cNvCxnSpPr/>
            <p:nvPr/>
          </p:nvCxnSpPr>
          <p:spPr>
            <a:xfrm flipH="1" flipV="1">
              <a:off x="6461490" y="1436336"/>
              <a:ext cx="1161207" cy="64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877D7C-3BEC-418A-9E63-026ABBEEB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6304" y="1528046"/>
              <a:ext cx="1220096" cy="151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DD2A735-CC0A-4DA2-8D8F-257A4D5EA6A5}"/>
                </a:ext>
              </a:extLst>
            </p:cNvPr>
            <p:cNvSpPr/>
            <p:nvPr/>
          </p:nvSpPr>
          <p:spPr>
            <a:xfrm rot="18735232">
              <a:off x="5589211" y="4516453"/>
              <a:ext cx="294281" cy="1164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457EF3-FE7B-404E-9587-09E6685FF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9738" y="4029833"/>
              <a:ext cx="754932" cy="95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EA4206-43B4-4CC6-9D72-2992556F9388}"/>
                </a:ext>
              </a:extLst>
            </p:cNvPr>
            <p:cNvCxnSpPr>
              <a:cxnSpLocks/>
            </p:cNvCxnSpPr>
            <p:nvPr/>
          </p:nvCxnSpPr>
          <p:spPr>
            <a:xfrm>
              <a:off x="3911953" y="5062917"/>
              <a:ext cx="860678" cy="621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253C4CC-98F5-4CC4-AB94-604341CD95AB}"/>
              </a:ext>
            </a:extLst>
          </p:cNvPr>
          <p:cNvSpPr txBox="1"/>
          <p:nvPr/>
        </p:nvSpPr>
        <p:spPr>
          <a:xfrm>
            <a:off x="6906552" y="242762"/>
            <a:ext cx="3574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Not </a:t>
            </a:r>
            <a:r>
              <a:rPr lang="sv-SE" sz="3600" dirty="0" err="1"/>
              <a:t>very</a:t>
            </a:r>
            <a:r>
              <a:rPr lang="sv-SE" sz="3600" dirty="0"/>
              <a:t> </a:t>
            </a:r>
            <a:r>
              <a:rPr lang="sv-SE" sz="3600" dirty="0" err="1"/>
              <a:t>safe</a:t>
            </a:r>
            <a:endParaRPr lang="sv-SE" sz="3600" dirty="0"/>
          </a:p>
          <a:p>
            <a:r>
              <a:rPr lang="sv-SE" sz="3600" dirty="0"/>
              <a:t>(</a:t>
            </a:r>
            <a:r>
              <a:rPr lang="sv-SE" sz="3600" dirty="0" err="1"/>
              <a:t>inflate</a:t>
            </a:r>
            <a:r>
              <a:rPr lang="sv-SE" sz="3600" dirty="0"/>
              <a:t> = </a:t>
            </a:r>
            <a:r>
              <a:rPr lang="sv-SE" sz="3600" dirty="0" err="1"/>
              <a:t>width</a:t>
            </a:r>
            <a:r>
              <a:rPr lang="sv-SE" sz="3600" dirty="0"/>
              <a:t>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E37F9B-4713-40CE-A92E-105B93CF6CF7}"/>
              </a:ext>
            </a:extLst>
          </p:cNvPr>
          <p:cNvSpPr txBox="1"/>
          <p:nvPr/>
        </p:nvSpPr>
        <p:spPr>
          <a:xfrm>
            <a:off x="6582779" y="1802195"/>
            <a:ext cx="46044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In </a:t>
            </a:r>
            <a:r>
              <a:rPr lang="sv-SE" sz="3600" b="1" dirty="0" err="1"/>
              <a:t>this</a:t>
            </a:r>
            <a:r>
              <a:rPr lang="sv-SE" sz="3600" b="1" dirty="0"/>
              <a:t> order:</a:t>
            </a:r>
          </a:p>
          <a:p>
            <a:r>
              <a:rPr lang="sv-SE" sz="3600" dirty="0" err="1"/>
              <a:t>Parallel</a:t>
            </a:r>
            <a:r>
              <a:rPr lang="sv-SE" sz="3600" dirty="0"/>
              <a:t> </a:t>
            </a:r>
            <a:r>
              <a:rPr lang="sv-SE" sz="3600" dirty="0" err="1"/>
              <a:t>parking</a:t>
            </a:r>
            <a:endParaRPr lang="sv-SE" sz="3600" dirty="0"/>
          </a:p>
          <a:p>
            <a:r>
              <a:rPr lang="sv-SE" dirty="0"/>
              <a:t>Yaw = 0.925099</a:t>
            </a:r>
          </a:p>
          <a:p>
            <a:r>
              <a:rPr lang="sv-SE" dirty="0"/>
              <a:t>Check: </a:t>
            </a:r>
            <a:r>
              <a:rPr lang="sv-SE" dirty="0" err="1"/>
              <a:t>goal</a:t>
            </a:r>
            <a:r>
              <a:rPr lang="sv-SE" dirty="0"/>
              <a:t> = (1.364167, -2.576810, 0.925099) </a:t>
            </a:r>
          </a:p>
          <a:p>
            <a:r>
              <a:rPr lang="sv-SE" dirty="0"/>
              <a:t>Pick (x, y) </a:t>
            </a:r>
            <a:r>
              <a:rPr lang="sv-SE" dirty="0" err="1"/>
              <a:t>sw</a:t>
            </a:r>
            <a:r>
              <a:rPr lang="sv-SE" dirty="0"/>
              <a:t>. </a:t>
            </a:r>
            <a:r>
              <a:rPr lang="sv-SE" dirty="0" err="1"/>
              <a:t>near</a:t>
            </a:r>
            <a:r>
              <a:rPr lang="sv-SE" dirty="0"/>
              <a:t> the red </a:t>
            </a:r>
            <a:r>
              <a:rPr lang="sv-SE" dirty="0" err="1"/>
              <a:t>arrow</a:t>
            </a:r>
            <a:r>
              <a:rPr lang="sv-SE" dirty="0"/>
              <a:t>, same </a:t>
            </a:r>
            <a:r>
              <a:rPr lang="sv-SE" dirty="0" err="1"/>
              <a:t>below</a:t>
            </a:r>
            <a:endParaRPr lang="sv-SE" dirty="0"/>
          </a:p>
          <a:p>
            <a:r>
              <a:rPr lang="sv-SE" sz="3600" dirty="0"/>
              <a:t>Forward </a:t>
            </a:r>
            <a:r>
              <a:rPr lang="sv-SE" sz="3600" dirty="0" err="1"/>
              <a:t>parking</a:t>
            </a:r>
            <a:endParaRPr lang="sv-SE" sz="3600" dirty="0"/>
          </a:p>
          <a:p>
            <a:r>
              <a:rPr lang="sv-SE" dirty="0"/>
              <a:t>Yaw = 0.960000</a:t>
            </a:r>
          </a:p>
          <a:p>
            <a:r>
              <a:rPr lang="sv-SE" dirty="0" err="1"/>
              <a:t>Goal</a:t>
            </a:r>
            <a:r>
              <a:rPr lang="sv-SE" dirty="0"/>
              <a:t> = </a:t>
            </a:r>
            <a:r>
              <a:rPr lang="en-US" dirty="0"/>
              <a:t>(4.113389, 1.283579, -0.610796) </a:t>
            </a:r>
          </a:p>
          <a:p>
            <a:r>
              <a:rPr lang="sv-SE" sz="3600" dirty="0" err="1"/>
              <a:t>Reverse</a:t>
            </a:r>
            <a:r>
              <a:rPr lang="sv-SE" sz="3600" dirty="0"/>
              <a:t> </a:t>
            </a:r>
            <a:r>
              <a:rPr lang="sv-SE" sz="3600" dirty="0" err="1"/>
              <a:t>parking</a:t>
            </a:r>
            <a:endParaRPr lang="sv-SE" sz="3600" dirty="0"/>
          </a:p>
          <a:p>
            <a:r>
              <a:rPr lang="sv-SE" dirty="0"/>
              <a:t>Yaw = -2.150392</a:t>
            </a:r>
          </a:p>
          <a:p>
            <a:r>
              <a:rPr lang="en-US" dirty="0"/>
              <a:t>Goal = (-1.766760, 5.659301, -0.579596) </a:t>
            </a:r>
          </a:p>
          <a:p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13725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1D305-799B-420F-A91C-ADEEC4AD85A8}"/>
              </a:ext>
            </a:extLst>
          </p:cNvPr>
          <p:cNvSpPr txBox="1"/>
          <p:nvPr/>
        </p:nvSpPr>
        <p:spPr>
          <a:xfrm>
            <a:off x="6870138" y="210394"/>
            <a:ext cx="316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err="1"/>
              <a:t>safer</a:t>
            </a:r>
            <a:endParaRPr lang="sv-SE" sz="3600" dirty="0"/>
          </a:p>
          <a:p>
            <a:r>
              <a:rPr lang="sv-SE" sz="3600" dirty="0"/>
              <a:t>(</a:t>
            </a:r>
            <a:r>
              <a:rPr lang="sv-SE" sz="3600" dirty="0" err="1"/>
              <a:t>inflate</a:t>
            </a:r>
            <a:r>
              <a:rPr lang="sv-SE" sz="3600" dirty="0"/>
              <a:t> = </a:t>
            </a:r>
            <a:r>
              <a:rPr lang="sv-SE" sz="3600" dirty="0" err="1"/>
              <a:t>width</a:t>
            </a:r>
            <a:r>
              <a:rPr lang="sv-SE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33EA4-DCCF-4D0F-9DA7-705BDBDA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702" y="210394"/>
            <a:ext cx="6948298" cy="648782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EAF6928-0514-4012-B296-8DCB9F88F5F1}"/>
              </a:ext>
            </a:extLst>
          </p:cNvPr>
          <p:cNvSpPr/>
          <p:nvPr/>
        </p:nvSpPr>
        <p:spPr>
          <a:xfrm rot="18735232">
            <a:off x="2672073" y="4594963"/>
            <a:ext cx="261260" cy="1096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30383C-095E-4C47-AC54-3FC4E75B4F50}"/>
              </a:ext>
            </a:extLst>
          </p:cNvPr>
          <p:cNvSpPr/>
          <p:nvPr/>
        </p:nvSpPr>
        <p:spPr>
          <a:xfrm rot="7840299">
            <a:off x="1655697" y="3557682"/>
            <a:ext cx="266155" cy="1108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836878-C094-44C2-9B02-BF37981F4075}"/>
              </a:ext>
            </a:extLst>
          </p:cNvPr>
          <p:cNvSpPr/>
          <p:nvPr/>
        </p:nvSpPr>
        <p:spPr>
          <a:xfrm rot="18735232">
            <a:off x="1786901" y="5664904"/>
            <a:ext cx="261260" cy="1096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29AB3D-EEC7-4A09-B9D5-4E28296D8A0A}"/>
              </a:ext>
            </a:extLst>
          </p:cNvPr>
          <p:cNvCxnSpPr>
            <a:cxnSpLocks/>
          </p:cNvCxnSpPr>
          <p:nvPr/>
        </p:nvCxnSpPr>
        <p:spPr>
          <a:xfrm flipV="1">
            <a:off x="3617140" y="1858342"/>
            <a:ext cx="1357472" cy="175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1A60C9-7152-4012-9CE6-7D46361ADA69}"/>
              </a:ext>
            </a:extLst>
          </p:cNvPr>
          <p:cNvCxnSpPr>
            <a:cxnSpLocks/>
          </p:cNvCxnSpPr>
          <p:nvPr/>
        </p:nvCxnSpPr>
        <p:spPr>
          <a:xfrm flipH="1" flipV="1">
            <a:off x="3802044" y="1007745"/>
            <a:ext cx="1267616" cy="73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1A636-1EDF-4C31-AED1-113A64B05D1F}"/>
              </a:ext>
            </a:extLst>
          </p:cNvPr>
          <p:cNvCxnSpPr>
            <a:cxnSpLocks/>
          </p:cNvCxnSpPr>
          <p:nvPr/>
        </p:nvCxnSpPr>
        <p:spPr>
          <a:xfrm flipH="1">
            <a:off x="2470133" y="1171609"/>
            <a:ext cx="1296782" cy="162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D11DAC-F502-4E6A-9193-4F30243E36E4}"/>
              </a:ext>
            </a:extLst>
          </p:cNvPr>
          <p:cNvSpPr/>
          <p:nvPr/>
        </p:nvSpPr>
        <p:spPr>
          <a:xfrm rot="18735232">
            <a:off x="2882587" y="4280041"/>
            <a:ext cx="266155" cy="1043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2A446A-1C1D-4307-A506-7BB4FC011875}"/>
              </a:ext>
            </a:extLst>
          </p:cNvPr>
          <p:cNvCxnSpPr>
            <a:cxnSpLocks/>
          </p:cNvCxnSpPr>
          <p:nvPr/>
        </p:nvCxnSpPr>
        <p:spPr>
          <a:xfrm flipH="1">
            <a:off x="861802" y="3789849"/>
            <a:ext cx="724994" cy="99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8A94A-2541-45F8-9D6C-C825E796134D}"/>
              </a:ext>
            </a:extLst>
          </p:cNvPr>
          <p:cNvCxnSpPr>
            <a:cxnSpLocks/>
          </p:cNvCxnSpPr>
          <p:nvPr/>
        </p:nvCxnSpPr>
        <p:spPr>
          <a:xfrm>
            <a:off x="959663" y="4897311"/>
            <a:ext cx="1039070" cy="59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86A8B7-B7DC-4C4B-9E50-A4A0A06D3738}"/>
              </a:ext>
            </a:extLst>
          </p:cNvPr>
          <p:cNvSpPr txBox="1"/>
          <p:nvPr/>
        </p:nvSpPr>
        <p:spPr>
          <a:xfrm>
            <a:off x="6473629" y="2274838"/>
            <a:ext cx="5057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Same order, </a:t>
            </a:r>
            <a:r>
              <a:rPr lang="sv-SE" sz="3600" b="1" dirty="0" err="1"/>
              <a:t>yaw</a:t>
            </a:r>
            <a:r>
              <a:rPr lang="sv-SE" sz="3600" b="1" dirty="0"/>
              <a:t> </a:t>
            </a:r>
            <a:r>
              <a:rPr lang="sv-SE" sz="3600" b="1" dirty="0" err="1"/>
              <a:t>angles</a:t>
            </a:r>
            <a:r>
              <a:rPr lang="sv-SE" sz="3600" b="1" dirty="0"/>
              <a:t> and </a:t>
            </a:r>
            <a:r>
              <a:rPr lang="sv-SE" sz="3600" b="1" dirty="0" err="1"/>
              <a:t>goal</a:t>
            </a:r>
            <a:r>
              <a:rPr lang="sv-SE" sz="3600" b="1" dirty="0"/>
              <a:t> </a:t>
            </a:r>
            <a:r>
              <a:rPr lang="sv-SE" sz="3600" b="1" dirty="0" err="1"/>
              <a:t>points</a:t>
            </a:r>
            <a:r>
              <a:rPr lang="sv-SE" sz="3600" b="1" dirty="0"/>
              <a:t> as last page.</a:t>
            </a:r>
          </a:p>
          <a:p>
            <a:r>
              <a:rPr lang="sv-SE" sz="3600" b="1" dirty="0" err="1"/>
              <a:t>But</a:t>
            </a:r>
            <a:r>
              <a:rPr lang="sv-SE" sz="3600" b="1" dirty="0"/>
              <a:t> </a:t>
            </a:r>
            <a:r>
              <a:rPr lang="sv-SE" sz="3600" b="1" dirty="0" err="1"/>
              <a:t>select</a:t>
            </a:r>
            <a:r>
              <a:rPr lang="sv-SE" sz="3600" b="1" dirty="0"/>
              <a:t> different (x, y)!</a:t>
            </a:r>
            <a:endParaRPr lang="sv-SE" dirty="0"/>
          </a:p>
          <a:p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21407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1D305-799B-420F-A91C-ADEEC4AD85A8}"/>
              </a:ext>
            </a:extLst>
          </p:cNvPr>
          <p:cNvSpPr txBox="1"/>
          <p:nvPr/>
        </p:nvSpPr>
        <p:spPr>
          <a:xfrm>
            <a:off x="586672" y="226578"/>
            <a:ext cx="396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err="1"/>
              <a:t>How</a:t>
            </a:r>
            <a:r>
              <a:rPr lang="sv-SE" sz="3600" dirty="0"/>
              <a:t> to </a:t>
            </a:r>
            <a:r>
              <a:rPr lang="sv-SE" sz="3600" dirty="0" err="1"/>
              <a:t>select</a:t>
            </a:r>
            <a:r>
              <a:rPr lang="sv-SE" sz="3600" dirty="0"/>
              <a:t> (x, y)?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6A8B7-B7DC-4C4B-9E50-A4A0A06D3738}"/>
              </a:ext>
            </a:extLst>
          </p:cNvPr>
          <p:cNvSpPr txBox="1"/>
          <p:nvPr/>
        </p:nvSpPr>
        <p:spPr>
          <a:xfrm>
            <a:off x="671638" y="2121089"/>
            <a:ext cx="9856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fullMap 2021-12-17 084412 w w_map</a:t>
            </a:r>
            <a:r>
              <a:rPr lang="sv-SE" sz="3600" b="1" dirty="0"/>
              <a:t>.</a:t>
            </a:r>
            <a:r>
              <a:rPr lang="sv-SE" sz="3600" b="1" dirty="0" err="1"/>
              <a:t>fig</a:t>
            </a:r>
            <a:endParaRPr lang="sv-SE" sz="3600" b="1" dirty="0"/>
          </a:p>
          <a:p>
            <a:r>
              <a:rPr lang="sv-SE" sz="3600" b="1" dirty="0" err="1"/>
              <a:t>Inflate</a:t>
            </a:r>
            <a:r>
              <a:rPr lang="sv-SE" sz="3600" b="1" dirty="0"/>
              <a:t> = </a:t>
            </a:r>
            <a:r>
              <a:rPr lang="sv-SE" sz="3600" b="1" dirty="0" err="1"/>
              <a:t>width</a:t>
            </a:r>
            <a:endParaRPr lang="sv-SE" sz="3600" b="1" dirty="0"/>
          </a:p>
          <a:p>
            <a:endParaRPr lang="sv-SE" sz="3600" b="1" dirty="0"/>
          </a:p>
          <a:p>
            <a:endParaRPr lang="sv-SE" sz="3600" b="1" dirty="0"/>
          </a:p>
          <a:p>
            <a:r>
              <a:rPr lang="pl-PL" sz="3600" dirty="0"/>
              <a:t>fullMap 2021-12-17 090904 w_2 w_map</a:t>
            </a:r>
            <a:r>
              <a:rPr lang="sv-SE" sz="3600" dirty="0"/>
              <a:t>.</a:t>
            </a:r>
            <a:r>
              <a:rPr lang="sv-SE" sz="3600" dirty="0" err="1"/>
              <a:t>fig</a:t>
            </a:r>
            <a:endParaRPr lang="sv-SE" sz="3600" dirty="0"/>
          </a:p>
          <a:p>
            <a:r>
              <a:rPr lang="sv-SE" sz="3600" dirty="0" err="1"/>
              <a:t>Inflate</a:t>
            </a:r>
            <a:r>
              <a:rPr lang="sv-SE" sz="3600" dirty="0"/>
              <a:t> = </a:t>
            </a:r>
            <a:r>
              <a:rPr lang="sv-SE" sz="3600" dirty="0" err="1"/>
              <a:t>width</a:t>
            </a:r>
            <a:r>
              <a:rPr lang="sv-SE" sz="3600" dirty="0"/>
              <a:t>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FEF0D0-7E0A-40A7-9E22-A56F2922A912}"/>
              </a:ext>
            </a:extLst>
          </p:cNvPr>
          <p:cNvSpPr/>
          <p:nvPr/>
        </p:nvSpPr>
        <p:spPr>
          <a:xfrm>
            <a:off x="863151" y="14550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Open</a:t>
            </a:r>
            <a:r>
              <a:rPr lang="sv-SE" b="1" dirty="0"/>
              <a:t> .</a:t>
            </a:r>
            <a:r>
              <a:rPr lang="sv-SE" b="1" dirty="0" err="1"/>
              <a:t>fig</a:t>
            </a:r>
            <a:r>
              <a:rPr lang="sv-SE" b="1" dirty="0"/>
              <a:t> </a:t>
            </a:r>
            <a:r>
              <a:rPr lang="sv-SE" b="1" dirty="0" err="1"/>
              <a:t>file</a:t>
            </a:r>
            <a:r>
              <a:rPr lang="sv-SE" b="1" dirty="0"/>
              <a:t> </a:t>
            </a:r>
            <a:r>
              <a:rPr lang="sv-SE" b="1" dirty="0" err="1"/>
              <a:t>with</a:t>
            </a:r>
            <a:r>
              <a:rPr lang="sv-SE" b="1" dirty="0"/>
              <a:t> MATLAB, just </a:t>
            </a:r>
            <a:r>
              <a:rPr lang="sv-SE" b="1" dirty="0" err="1"/>
              <a:t>click</a:t>
            </a:r>
            <a:r>
              <a:rPr lang="sv-SE" b="1" dirty="0"/>
              <a:t> </a:t>
            </a:r>
            <a:r>
              <a:rPr lang="sv-SE" b="1" dirty="0" err="1"/>
              <a:t>sw</a:t>
            </a:r>
            <a:r>
              <a:rPr lang="sv-SE" b="1" dirty="0"/>
              <a:t> in the </a:t>
            </a:r>
            <a:r>
              <a:rPr lang="sv-SE" b="1" dirty="0" err="1"/>
              <a:t>reachable</a:t>
            </a:r>
            <a:r>
              <a:rPr lang="sv-SE" b="1" dirty="0"/>
              <a:t> set!</a:t>
            </a:r>
          </a:p>
        </p:txBody>
      </p:sp>
    </p:spTree>
    <p:extLst>
      <p:ext uri="{BB962C8B-B14F-4D97-AF65-F5344CB8AC3E}">
        <p14:creationId xmlns:p14="http://schemas.microsoft.com/office/powerpoint/2010/main" val="33374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Jiarui Tan</dc:creator>
  <cp:lastModifiedBy>Jiarui Tan</cp:lastModifiedBy>
  <cp:revision>3</cp:revision>
  <dcterms:created xsi:type="dcterms:W3CDTF">2021-12-17T08:45:11Z</dcterms:created>
  <dcterms:modified xsi:type="dcterms:W3CDTF">2021-12-17T09:08:41Z</dcterms:modified>
</cp:coreProperties>
</file>