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75" r:id="rId5"/>
    <p:sldId id="259" r:id="rId6"/>
    <p:sldId id="280" r:id="rId7"/>
    <p:sldId id="288" r:id="rId8"/>
    <p:sldId id="266" r:id="rId9"/>
    <p:sldId id="287" r:id="rId10"/>
    <p:sldId id="290" r:id="rId11"/>
    <p:sldId id="263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300" r:id="rId21"/>
    <p:sldId id="268" r:id="rId22"/>
    <p:sldId id="264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BCA"/>
    <a:srgbClr val="D7DBDC"/>
    <a:srgbClr val="F9EAE7"/>
    <a:srgbClr val="D1CCC5"/>
    <a:srgbClr val="B2AA9F"/>
    <a:srgbClr val="A2978D"/>
    <a:srgbClr val="91BAD0"/>
    <a:srgbClr val="6C9CC2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jrbwls/Oop-Report_OriginalProgram" TargetMode="External"/><Relationship Id="rId7" Type="http://schemas.openxmlformats.org/officeDocument/2006/relationships/hyperlink" Target="https://github.com/tjrbwls/Oop-Project_ImprovedProgram" TargetMode="External"/><Relationship Id="rId2" Type="http://schemas.openxmlformats.org/officeDocument/2006/relationships/hyperlink" Target="https://blog.naver.com/seiru523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ota.tistory.com/1556" TargetMode="External"/><Relationship Id="rId5" Type="http://schemas.openxmlformats.org/officeDocument/2006/relationships/hyperlink" Target="https://toytvstory.tistory.com/2136" TargetMode="Externa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772409" y="559449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객체지향프로그래밍</a:t>
            </a:r>
            <a:endParaRPr lang="en-US" altLang="ko-KR" sz="4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학기말 프로젝트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12D143-ED91-5584-CA15-A647E4595D35}"/>
              </a:ext>
            </a:extLst>
          </p:cNvPr>
          <p:cNvSpPr txBox="1"/>
          <p:nvPr/>
        </p:nvSpPr>
        <p:spPr>
          <a:xfrm>
            <a:off x="10291739" y="59993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소프트웨어학과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2021563038 </a:t>
            </a:r>
            <a:r>
              <a:rPr lang="ko-KR" altLang="en-US" sz="1200" dirty="0">
                <a:solidFill>
                  <a:schemeClr val="bg1"/>
                </a:solidFill>
              </a:rPr>
              <a:t>서규진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객체지향프로그래밍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3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완성된 프로그램 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495299" y="1260629"/>
            <a:ext cx="5465375" cy="4900474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231328" y="1260629"/>
            <a:ext cx="5439972" cy="4900474"/>
          </a:xfrm>
          <a:prstGeom prst="rect">
            <a:avLst/>
          </a:prstGeom>
          <a:solidFill>
            <a:srgbClr val="C6B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80893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650240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38C67-1579-3D44-29B9-7DE29A11EEC1}"/>
              </a:ext>
            </a:extLst>
          </p:cNvPr>
          <p:cNvSpPr txBox="1"/>
          <p:nvPr/>
        </p:nvSpPr>
        <p:spPr>
          <a:xfrm>
            <a:off x="2196971" y="5292618"/>
            <a:ext cx="207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   추가   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C296-C38D-1C8B-E24C-10710CD931C6}"/>
              </a:ext>
            </a:extLst>
          </p:cNvPr>
          <p:cNvSpPr txBox="1"/>
          <p:nvPr/>
        </p:nvSpPr>
        <p:spPr>
          <a:xfrm>
            <a:off x="8094351" y="529261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   </a:t>
            </a: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수정   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FF6C2-CACC-C867-5A8D-63D0183B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68" y="6551720"/>
            <a:ext cx="2522032" cy="306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EC6C77-714A-49DF-A269-1496CA5E0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59" y="2087764"/>
            <a:ext cx="2895851" cy="2682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43346A-B03C-C3AC-2F3E-AEDB84FA7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322" y="1897716"/>
            <a:ext cx="2790825" cy="2847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828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5869D-99D2-0057-26BE-FFD51DB1B4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6B0B13-E8AC-374D-F95F-1EF1E01BA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80805D68-1A77-4221-C7E8-E3FEE8DD43A3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FFC6E-1A60-6938-4174-11B9D6BF4375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B5C57-9C32-5FDA-C532-7549358A1644}"/>
              </a:ext>
            </a:extLst>
          </p:cNvPr>
          <p:cNvSpPr txBox="1"/>
          <p:nvPr/>
        </p:nvSpPr>
        <p:spPr>
          <a:xfrm>
            <a:off x="4835885" y="3438435"/>
            <a:ext cx="252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실행 모습</a:t>
            </a:r>
          </a:p>
        </p:txBody>
      </p:sp>
    </p:spTree>
    <p:extLst>
      <p:ext uri="{BB962C8B-B14F-4D97-AF65-F5344CB8AC3E}">
        <p14:creationId xmlns:p14="http://schemas.microsoft.com/office/powerpoint/2010/main" val="192179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로그인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980607" y="5325865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로그인 실패 시 로그인 창 모습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A02127-8101-734C-9F04-829EC5FCF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06" y="1582501"/>
            <a:ext cx="4145639" cy="2827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53F306-595B-843A-DC6D-C7876591A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16" y="1582502"/>
            <a:ext cx="4237087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9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65626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로그인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980606" y="5325865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로그인 성공 시 로그인 창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B6D934-0894-B95F-8F35-0898FC745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0" y="1597491"/>
            <a:ext cx="4206605" cy="27891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2D85FD-FD68-BCB9-4719-C8BE3CE76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82" y="1224331"/>
            <a:ext cx="4336156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2799999" y="5325865"/>
            <a:ext cx="658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 관리 폼에서 재고 추가 버튼을 누른 후 모습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28D957-9352-0316-344E-10BBA818D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27" y="1193848"/>
            <a:ext cx="4351397" cy="3688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4F560C-0AF8-3BE5-BAFA-C01C155B8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34" y="1745297"/>
            <a:ext cx="2895851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1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2988354" y="5325865"/>
            <a:ext cx="6207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 관리 폼에서 선택 재고 수정을 눌렀지만 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재고가 없을 때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(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선택되지 않았을 때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)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 모습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01813C-07A8-0CE9-F41C-416610A5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5" y="1239572"/>
            <a:ext cx="4328535" cy="36198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EB764E-9BA8-E027-3939-55BB06AF5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82" y="1201469"/>
            <a:ext cx="4336156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4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lang="en-US" altLang="ko-KR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(</a:t>
            </a:r>
            <a:r>
              <a:rPr lang="ko-KR" alt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재고관리 폼</a:t>
            </a:r>
            <a:r>
              <a:rPr lang="en-US" altLang="ko-KR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2646109" y="5325865"/>
            <a:ext cx="6891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 관리 폼에서 선택 재고 수정을 눌렀을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EDA08A-4643-9635-6508-D8F38DE0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79" y="1224331"/>
            <a:ext cx="4313294" cy="36502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A12C60-649C-71DA-9DF5-EF3C2826E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61" y="1205279"/>
            <a:ext cx="4351397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4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2988355" y="5325865"/>
            <a:ext cx="6207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 관리 폼에서 선택 재고 삭제를 눌렀지만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재고가 없을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선택되지 않았을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 모습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15A959-6DF2-1F85-5FD8-0AC371A9B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41" y="1239572"/>
            <a:ext cx="4267570" cy="36198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A02499-FA19-7732-3E64-EB95C7DC4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99" y="1209089"/>
            <a:ext cx="4397121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1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2646109" y="5325865"/>
            <a:ext cx="6891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 관리 폼에서 선택 재고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삭제를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 눌렀을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5E9890-912D-CA6E-A0B2-DF3F52BFE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23" y="1197658"/>
            <a:ext cx="4305673" cy="37036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0E52E6-C34E-27BD-8FCF-99EF6144A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8" y="1231950"/>
            <a:ext cx="4336156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2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재고추가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022813" y="5325865"/>
            <a:ext cx="613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 추가 폼에서 재고를 추가하였을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7840A-6E67-24D1-47C4-BCE1A4E28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90" y="1700622"/>
            <a:ext cx="2903472" cy="26977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8DB305-E464-7813-6EA9-691CF2390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15" y="1715863"/>
            <a:ext cx="2842506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5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&#10;&#10;자동 생성된 설명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기본프로그램 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추가한 폼 </a:t>
            </a:r>
            <a:r>
              <a:rPr lang="en-US" altLang="ko-KR" spc="600" dirty="0">
                <a:solidFill>
                  <a:schemeClr val="bg1"/>
                </a:solidFill>
              </a:rPr>
              <a:t>&amp; </a:t>
            </a:r>
            <a:r>
              <a:rPr lang="ko-KR" altLang="en-US" spc="600" dirty="0">
                <a:solidFill>
                  <a:schemeClr val="bg1"/>
                </a:solidFill>
              </a:rPr>
              <a:t>추가한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489106" y="393798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390567" y="4014933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완성된 프로그램 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631F-1789-1769-B9D3-796BDF54EA11}"/>
              </a:ext>
            </a:extLst>
          </p:cNvPr>
          <p:cNvSpPr txBox="1"/>
          <p:nvPr/>
        </p:nvSpPr>
        <p:spPr>
          <a:xfrm>
            <a:off x="1485900" y="4933679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11BA-E1C8-62C6-644C-0F40819CE9CF}"/>
              </a:ext>
            </a:extLst>
          </p:cNvPr>
          <p:cNvSpPr txBox="1"/>
          <p:nvPr/>
        </p:nvSpPr>
        <p:spPr>
          <a:xfrm>
            <a:off x="2390567" y="501062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실행 모습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재고수정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022813" y="5325865"/>
            <a:ext cx="613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 수정 폼에서 재고를 수정하였을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313491-057D-F190-8851-ED09033DA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99" y="1906380"/>
            <a:ext cx="2232853" cy="22861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AA8193-58A9-904C-4349-0DB4A9550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24" y="1894949"/>
            <a:ext cx="2171888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6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473-FA10-7D53-D6EB-6C09D0661F5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산, 협곡이(가) 표시된 사진&#10;&#10;자동 생성된 설명">
            <a:extLst>
              <a:ext uri="{FF2B5EF4-FFF2-40B4-BE49-F238E27FC236}">
                <a16:creationId xmlns:a16="http://schemas.microsoft.com/office/drawing/2014/main" id="{D0CC444B-7F70-055F-FBDF-50CA2CD397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7A1BB-A20D-7142-A4C6-E522D526BE4E}"/>
              </a:ext>
            </a:extLst>
          </p:cNvPr>
          <p:cNvSpPr txBox="1"/>
          <p:nvPr/>
        </p:nvSpPr>
        <p:spPr>
          <a:xfrm>
            <a:off x="2400917" y="2875001"/>
            <a:ext cx="73901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출처 및 </a:t>
            </a:r>
            <a:r>
              <a:rPr lang="en-US" altLang="ko-KR" sz="6600" b="1" dirty="0" err="1">
                <a:solidFill>
                  <a:schemeClr val="bg1"/>
                </a:solidFill>
              </a:rPr>
              <a:t>Github</a:t>
            </a:r>
            <a:r>
              <a:rPr lang="en-US" altLang="ko-KR" sz="6600" b="1" dirty="0">
                <a:solidFill>
                  <a:schemeClr val="bg1"/>
                </a:solidFill>
              </a:rPr>
              <a:t> </a:t>
            </a:r>
            <a:r>
              <a:rPr lang="ko-KR" altLang="en-US" sz="6600" b="1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498597-01F5-3A8E-691F-CC6DE4E6AC00}"/>
              </a:ext>
            </a:extLst>
          </p:cNvPr>
          <p:cNvSpPr/>
          <p:nvPr/>
        </p:nvSpPr>
        <p:spPr>
          <a:xfrm>
            <a:off x="1953187" y="2107580"/>
            <a:ext cx="8329961" cy="264283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9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F41929-AC7D-9A80-A6A7-73B342B04613}"/>
              </a:ext>
            </a:extLst>
          </p:cNvPr>
          <p:cNvSpPr txBox="1"/>
          <p:nvPr/>
        </p:nvSpPr>
        <p:spPr>
          <a:xfrm>
            <a:off x="3831596" y="240141"/>
            <a:ext cx="45288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9D60E-C186-B46A-3659-7D8F2CABAC13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bg1"/>
                </a:solidFill>
              </a:rPr>
              <a:t>출처 및  </a:t>
            </a:r>
            <a:r>
              <a:rPr lang="en-US" altLang="ko-KR" sz="3600" b="1" spc="-300" dirty="0" err="1">
                <a:solidFill>
                  <a:schemeClr val="bg1"/>
                </a:solidFill>
              </a:rPr>
              <a:t>Github</a:t>
            </a:r>
            <a:r>
              <a:rPr lang="en-US" altLang="ko-KR" sz="3600" b="1" spc="-300" dirty="0">
                <a:solidFill>
                  <a:schemeClr val="bg1"/>
                </a:solidFill>
              </a:rPr>
              <a:t> </a:t>
            </a:r>
            <a:r>
              <a:rPr lang="ko-KR" altLang="en-US" sz="3600" b="1" spc="-300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D0F26-6232-F737-9E47-1497E73A5F54}"/>
              </a:ext>
            </a:extLst>
          </p:cNvPr>
          <p:cNvSpPr txBox="1"/>
          <p:nvPr/>
        </p:nvSpPr>
        <p:spPr>
          <a:xfrm flipH="1">
            <a:off x="518676" y="1798200"/>
            <a:ext cx="115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494E7-237E-B4FA-8294-E4ADA74B15FF}"/>
              </a:ext>
            </a:extLst>
          </p:cNvPr>
          <p:cNvSpPr txBox="1"/>
          <p:nvPr/>
        </p:nvSpPr>
        <p:spPr>
          <a:xfrm flipH="1">
            <a:off x="518675" y="4430753"/>
            <a:ext cx="221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en-US" altLang="ko-KR" sz="2800" dirty="0" err="1">
                <a:solidFill>
                  <a:schemeClr val="bg1"/>
                </a:solidFill>
              </a:rPr>
              <a:t>Github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FF06F-8A6C-ED1C-7D47-A857BEEE59FE}"/>
              </a:ext>
            </a:extLst>
          </p:cNvPr>
          <p:cNvSpPr txBox="1"/>
          <p:nvPr/>
        </p:nvSpPr>
        <p:spPr>
          <a:xfrm flipH="1">
            <a:off x="811638" y="2422039"/>
            <a:ext cx="431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https://blog.naver.com/seiru523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0E21D-F823-6681-6405-C0BC39541392}"/>
              </a:ext>
            </a:extLst>
          </p:cNvPr>
          <p:cNvSpPr txBox="1"/>
          <p:nvPr/>
        </p:nvSpPr>
        <p:spPr>
          <a:xfrm flipH="1">
            <a:off x="811638" y="4953973"/>
            <a:ext cx="9388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https://github.com/tjrbwls/Oop-Report_OriginalProgram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원본 프로그램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757E6F-6BF2-7C3E-94EC-3BB67552A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098" y="6161995"/>
            <a:ext cx="2397902" cy="662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7F758A-DC83-8DBE-CD63-530E754F03C2}"/>
              </a:ext>
            </a:extLst>
          </p:cNvPr>
          <p:cNvSpPr txBox="1"/>
          <p:nvPr/>
        </p:nvSpPr>
        <p:spPr>
          <a:xfrm flipH="1">
            <a:off x="773984" y="3069451"/>
            <a:ext cx="452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https://toytvstory.tistory.com/136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27414-826A-118C-E100-C7F9CA74C9BC}"/>
              </a:ext>
            </a:extLst>
          </p:cNvPr>
          <p:cNvSpPr txBox="1"/>
          <p:nvPr/>
        </p:nvSpPr>
        <p:spPr>
          <a:xfrm flipH="1">
            <a:off x="818568" y="3704180"/>
            <a:ext cx="393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https://bota.tistory.com/1556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A12AF-891A-6218-CE35-B255342A86C0}"/>
              </a:ext>
            </a:extLst>
          </p:cNvPr>
          <p:cNvSpPr txBox="1"/>
          <p:nvPr/>
        </p:nvSpPr>
        <p:spPr>
          <a:xfrm flipH="1">
            <a:off x="811638" y="5588702"/>
            <a:ext cx="1000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https://github.com/tjrbwls/Oop-Project_ImprovedProgram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개선된 프로그램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4027971" y="3438435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기본프로그램 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기본프로그램 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346067" y="5325865"/>
            <a:ext cx="949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재고명과 수량에 각각 원하는 값을 입력한 후에 추가 버튼을 클릭하면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항목에 그 값이 추가되는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005F3DA-D5B7-DE85-41D6-0EB3E01A3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2" y="1582502"/>
            <a:ext cx="4709568" cy="29339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B1EEDB-4B88-4F41-1534-62A6FD236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24" y="1582502"/>
            <a:ext cx="4747671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3182675" y="3285075"/>
            <a:ext cx="629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추가한 폼</a:t>
            </a:r>
            <a:r>
              <a:rPr lang="en-US" altLang="ko-KR" sz="3600" b="1" spc="600" dirty="0">
                <a:solidFill>
                  <a:schemeClr val="bg1"/>
                </a:solidFill>
              </a:rPr>
              <a:t> &amp; </a:t>
            </a:r>
            <a:r>
              <a:rPr lang="ko-KR" altLang="en-US" sz="3600" b="1" spc="600" dirty="0">
                <a:solidFill>
                  <a:schemeClr val="bg1"/>
                </a:solidFill>
              </a:rPr>
              <a:t>추가한 기능</a:t>
            </a: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추가한 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6D45CB-D401-A843-B3AB-354C833BB0EF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465936-B010-5570-9FA4-26ADCC8292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6D8478-A557-4279-402D-D2044FEA702B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CD2E26-F6C6-E71F-7EA9-9E9FDFB19F89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01E6EB-E013-FEA8-5394-96F94C8446CE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AC8444-F33A-6B35-FDE7-161C8A3CA99B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9403E0-5609-EC52-54DB-22D75F55EF9D}"/>
              </a:ext>
            </a:extLst>
          </p:cNvPr>
          <p:cNvSpPr txBox="1"/>
          <p:nvPr/>
        </p:nvSpPr>
        <p:spPr>
          <a:xfrm>
            <a:off x="1176689" y="3489689"/>
            <a:ext cx="16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FE02F4-B623-50D2-FA89-9A25F04EB8D1}"/>
              </a:ext>
            </a:extLst>
          </p:cNvPr>
          <p:cNvSpPr txBox="1"/>
          <p:nvPr/>
        </p:nvSpPr>
        <p:spPr>
          <a:xfrm>
            <a:off x="3559946" y="3489689"/>
            <a:ext cx="165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수정 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BB50C3-F5D8-2021-3FBD-560B5CE6B701}"/>
              </a:ext>
            </a:extLst>
          </p:cNvPr>
          <p:cNvSpPr txBox="1"/>
          <p:nvPr/>
        </p:nvSpPr>
        <p:spPr>
          <a:xfrm>
            <a:off x="5823752" y="3489689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재고 추가 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59E96-D1F4-58E4-AA1E-B91E07CBF34B}"/>
              </a:ext>
            </a:extLst>
          </p:cNvPr>
          <p:cNvSpPr txBox="1"/>
          <p:nvPr/>
        </p:nvSpPr>
        <p:spPr>
          <a:xfrm>
            <a:off x="9091052" y="2965281"/>
            <a:ext cx="2003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완성된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재고관리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프로그램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9F0D0E-EA25-957F-C414-1F9FA32A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51" y="6553783"/>
            <a:ext cx="2442049" cy="3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0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추가한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DE3543-6B31-F655-1F72-8F9D7F69FF16}"/>
              </a:ext>
            </a:extLst>
          </p:cNvPr>
          <p:cNvSpPr>
            <a:spLocks/>
          </p:cNvSpPr>
          <p:nvPr/>
        </p:nvSpPr>
        <p:spPr>
          <a:xfrm>
            <a:off x="1056909" y="1434921"/>
            <a:ext cx="5040000" cy="22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25955-2E6D-83A3-A983-A4142B4790D4}"/>
              </a:ext>
            </a:extLst>
          </p:cNvPr>
          <p:cNvSpPr>
            <a:spLocks/>
          </p:cNvSpPr>
          <p:nvPr/>
        </p:nvSpPr>
        <p:spPr>
          <a:xfrm>
            <a:off x="6095090" y="1434921"/>
            <a:ext cx="50400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079D4-A34C-72F9-327C-1CC28E11DDC9}"/>
              </a:ext>
            </a:extLst>
          </p:cNvPr>
          <p:cNvSpPr>
            <a:spLocks/>
          </p:cNvSpPr>
          <p:nvPr/>
        </p:nvSpPr>
        <p:spPr>
          <a:xfrm>
            <a:off x="1056909" y="3702013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FE647B-6F57-183C-CE75-55A4CE2F3435}"/>
              </a:ext>
            </a:extLst>
          </p:cNvPr>
          <p:cNvSpPr>
            <a:spLocks/>
          </p:cNvSpPr>
          <p:nvPr/>
        </p:nvSpPr>
        <p:spPr>
          <a:xfrm>
            <a:off x="6095090" y="3702013"/>
            <a:ext cx="5040000" cy="22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E5E2A-ADB2-2CD7-147D-E76297541D87}"/>
              </a:ext>
            </a:extLst>
          </p:cNvPr>
          <p:cNvSpPr/>
          <p:nvPr/>
        </p:nvSpPr>
        <p:spPr>
          <a:xfrm>
            <a:off x="4398830" y="3052082"/>
            <a:ext cx="1515422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4CDA4-9014-2746-B84D-6E9D6E7D8565}"/>
              </a:ext>
            </a:extLst>
          </p:cNvPr>
          <p:cNvSpPr txBox="1"/>
          <p:nvPr/>
        </p:nvSpPr>
        <p:spPr>
          <a:xfrm>
            <a:off x="4414190" y="3071205"/>
            <a:ext cx="14847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로그인 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E1EF0-D37E-07D7-94F6-74118B6E32BD}"/>
              </a:ext>
            </a:extLst>
          </p:cNvPr>
          <p:cNvSpPr/>
          <p:nvPr/>
        </p:nvSpPr>
        <p:spPr>
          <a:xfrm>
            <a:off x="6267708" y="3052081"/>
            <a:ext cx="1899747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38191-EDD5-99F7-9D88-E95579E89CD3}"/>
              </a:ext>
            </a:extLst>
          </p:cNvPr>
          <p:cNvSpPr txBox="1">
            <a:spLocks/>
          </p:cNvSpPr>
          <p:nvPr/>
        </p:nvSpPr>
        <p:spPr>
          <a:xfrm>
            <a:off x="6280432" y="3061868"/>
            <a:ext cx="18614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재고 관리 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F90BD1-8D7D-5A9E-4A96-6EB6B1836336}"/>
              </a:ext>
            </a:extLst>
          </p:cNvPr>
          <p:cNvSpPr/>
          <p:nvPr/>
        </p:nvSpPr>
        <p:spPr>
          <a:xfrm>
            <a:off x="4120622" y="3907178"/>
            <a:ext cx="1792478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AA623-78E3-E143-EFA3-226D52E8CADB}"/>
              </a:ext>
            </a:extLst>
          </p:cNvPr>
          <p:cNvSpPr txBox="1"/>
          <p:nvPr/>
        </p:nvSpPr>
        <p:spPr>
          <a:xfrm>
            <a:off x="4086158" y="3941887"/>
            <a:ext cx="18614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재고 추가 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DBEDE0-E645-CA6E-5200-F809E26AE498}"/>
              </a:ext>
            </a:extLst>
          </p:cNvPr>
          <p:cNvSpPr/>
          <p:nvPr/>
        </p:nvSpPr>
        <p:spPr>
          <a:xfrm>
            <a:off x="6278899" y="3907177"/>
            <a:ext cx="1888555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8FCE4-186B-9D28-5ADC-86E6E065A982}"/>
              </a:ext>
            </a:extLst>
          </p:cNvPr>
          <p:cNvSpPr txBox="1"/>
          <p:nvPr/>
        </p:nvSpPr>
        <p:spPr>
          <a:xfrm>
            <a:off x="6252412" y="3948660"/>
            <a:ext cx="18614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재고 수정 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845CE-5F38-8D74-E775-FDE803C59C9E}"/>
              </a:ext>
            </a:extLst>
          </p:cNvPr>
          <p:cNvSpPr txBox="1"/>
          <p:nvPr/>
        </p:nvSpPr>
        <p:spPr>
          <a:xfrm>
            <a:off x="1176687" y="1727224"/>
            <a:ext cx="492615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로그인  성공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재고관리  폼  출력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로그인  실패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텍스트   박스   출력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로그인  실패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아이디와  비밀번호  창  초기화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비밀번호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‘*’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처리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3A11B-9C54-FD80-D998-F99320149069}"/>
              </a:ext>
            </a:extLst>
          </p:cNvPr>
          <p:cNvSpPr txBox="1"/>
          <p:nvPr/>
        </p:nvSpPr>
        <p:spPr>
          <a:xfrm>
            <a:off x="6986726" y="1398912"/>
            <a:ext cx="4028586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재고삭제  버튼으로  재고삭제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삭제재고  선택</a:t>
            </a:r>
            <a:r>
              <a:rPr lang="en-US" altLang="ko-KR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X  -&gt;  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관련  메시지  출력</a:t>
            </a:r>
            <a:r>
              <a:rPr lang="en-US" altLang="ko-KR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Mysql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과 연동하여  데이터저장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재고수정  버튼  통해  재고수정  폼 연결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재고검색  </a:t>
            </a:r>
            <a:r>
              <a:rPr lang="en-US" altLang="ko-KR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&amp;  </a:t>
            </a:r>
            <a:r>
              <a:rPr lang="ko-KR" altLang="en-US" spc="-15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새로고침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기능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C00D8-1ECD-6CF8-5821-D1D02013A6EB}"/>
              </a:ext>
            </a:extLst>
          </p:cNvPr>
          <p:cNvSpPr txBox="1"/>
          <p:nvPr/>
        </p:nvSpPr>
        <p:spPr>
          <a:xfrm>
            <a:off x="1305712" y="3948660"/>
            <a:ext cx="3807826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재고명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 입력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수량  입력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입력  완료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추가  완료  메시지  출력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3E4CE-E926-7FE0-D488-EF4822EDDF14}"/>
              </a:ext>
            </a:extLst>
          </p:cNvPr>
          <p:cNvSpPr txBox="1"/>
          <p:nvPr/>
        </p:nvSpPr>
        <p:spPr>
          <a:xfrm>
            <a:off x="6560004" y="3947221"/>
            <a:ext cx="4289254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수정  할  수량  입력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입력  완료  </a:t>
            </a:r>
            <a:r>
              <a:rPr lang="en-US" altLang="ko-KR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수정  완료  메시지  출력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수정  재고  선택</a:t>
            </a:r>
            <a:r>
              <a:rPr lang="en-US" altLang="ko-KR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X  -&gt;  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관련  메시지  출력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28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이(가) 표시된 사진&#10;&#10;자동 생성된 설명">
            <a:extLst>
              <a:ext uri="{FF2B5EF4-FFF2-40B4-BE49-F238E27FC236}">
                <a16:creationId xmlns:a16="http://schemas.microsoft.com/office/drawing/2014/main" id="{A6BF449C-8218-BAB3-0093-EA20F125EE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B953DC-73C0-2FD9-F2CB-C0A03E914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0F65F918-9637-D1E2-270B-38940AAF97DE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3080-044B-CFAC-AF0B-B180B0D76AE8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89A7-6CB7-D1D0-0B78-85F4D47CA7C5}"/>
              </a:ext>
            </a:extLst>
          </p:cNvPr>
          <p:cNvSpPr txBox="1"/>
          <p:nvPr/>
        </p:nvSpPr>
        <p:spPr>
          <a:xfrm>
            <a:off x="3668100" y="3438435"/>
            <a:ext cx="485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완성된 프로그램 폼</a:t>
            </a:r>
          </a:p>
        </p:txBody>
      </p:sp>
    </p:spTree>
    <p:extLst>
      <p:ext uri="{BB962C8B-B14F-4D97-AF65-F5344CB8AC3E}">
        <p14:creationId xmlns:p14="http://schemas.microsoft.com/office/powerpoint/2010/main" val="28272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완성된 프로그램 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495299" y="1260629"/>
            <a:ext cx="5465375" cy="4900474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231328" y="1260629"/>
            <a:ext cx="5439972" cy="49004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80893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650240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38C67-1579-3D44-29B9-7DE29A11EEC1}"/>
              </a:ext>
            </a:extLst>
          </p:cNvPr>
          <p:cNvSpPr txBox="1"/>
          <p:nvPr/>
        </p:nvSpPr>
        <p:spPr>
          <a:xfrm>
            <a:off x="1793289" y="5292618"/>
            <a:ext cx="288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  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C296-C38D-1C8B-E24C-10710CD931C6}"/>
              </a:ext>
            </a:extLst>
          </p:cNvPr>
          <p:cNvSpPr txBox="1"/>
          <p:nvPr/>
        </p:nvSpPr>
        <p:spPr>
          <a:xfrm>
            <a:off x="7258664" y="5292618"/>
            <a:ext cx="3607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  관리   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FF6C2-CACC-C867-5A8D-63D0183B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68" y="6551720"/>
            <a:ext cx="2522032" cy="3062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51D88C-F649-BEA7-55F6-83CB69A99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88" y="1972847"/>
            <a:ext cx="4176122" cy="2697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E301DF-7C35-E177-AC19-FA287EB7A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35" y="1682223"/>
            <a:ext cx="4336156" cy="3278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73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448</Words>
  <Application>Microsoft Office PowerPoint</Application>
  <PresentationFormat>와이드스크린</PresentationFormat>
  <Paragraphs>116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Pretendard</vt:lpstr>
      <vt:lpstr>Pretendard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규진 서</cp:lastModifiedBy>
  <cp:revision>54</cp:revision>
  <dcterms:created xsi:type="dcterms:W3CDTF">2022-12-21T02:15:26Z</dcterms:created>
  <dcterms:modified xsi:type="dcterms:W3CDTF">2023-06-11T08:04:32Z</dcterms:modified>
</cp:coreProperties>
</file>