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75" r:id="rId5"/>
    <p:sldId id="259" r:id="rId6"/>
    <p:sldId id="280" r:id="rId7"/>
    <p:sldId id="288" r:id="rId8"/>
    <p:sldId id="266" r:id="rId9"/>
    <p:sldId id="287" r:id="rId10"/>
    <p:sldId id="290" r:id="rId11"/>
    <p:sldId id="263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  <p:sldId id="300" r:id="rId21"/>
    <p:sldId id="268" r:id="rId22"/>
    <p:sldId id="264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BCA"/>
    <a:srgbClr val="D7DBDC"/>
    <a:srgbClr val="F9EAE7"/>
    <a:srgbClr val="D1CCC5"/>
    <a:srgbClr val="B2AA9F"/>
    <a:srgbClr val="A2978D"/>
    <a:srgbClr val="91BAD0"/>
    <a:srgbClr val="6C9CC2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86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blog.naver.com/seiru523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bota.tistory.com/1556" TargetMode="External"/><Relationship Id="rId4" Type="http://schemas.openxmlformats.org/officeDocument/2006/relationships/hyperlink" Target="https://toytvstory.tistory.com/213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72409" y="559449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객체지향프로그래밍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학기말 프로젝트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rgbClr val="C6B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196971" y="5292618"/>
            <a:ext cx="207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8140036" y="5292618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3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수정   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EC6C77-714A-49DF-A269-1496CA5E0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59" y="2087764"/>
            <a:ext cx="2895851" cy="2682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3346A-B03C-C3AC-2F3E-AEDB84FA7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22" y="1897716"/>
            <a:ext cx="2790825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28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4835885" y="343843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실행 모습</a:t>
            </a: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7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로그인 실패 시 로그인 창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A02127-8101-734C-9F04-829EC5FCF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06" y="1582501"/>
            <a:ext cx="4145639" cy="2827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53F306-595B-843A-DC6D-C7876591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16" y="1582502"/>
            <a:ext cx="423708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65626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980606" y="5325865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로그인 성공 시 로그인 창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B6D934-0894-B95F-8F35-0898FC74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0" y="1597491"/>
            <a:ext cx="4206605" cy="2789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2D85FD-FD68-BCB9-4719-C8BE3CE76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24331"/>
            <a:ext cx="433615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868928" y="5325865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재고관리 폼에서 재고추가 버튼을 누른 후 모습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28D957-9352-0316-344E-10BBA818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7" y="1193848"/>
            <a:ext cx="4351397" cy="3688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4F560C-0AF8-3BE5-BAFA-C01C155B8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34" y="1745297"/>
            <a:ext cx="289585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83" y="5325865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재고관리 폼에서 선택재고 수정을 눌렀지만 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재고가 없을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(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선택되지 않았을 때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)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 모습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01813C-07A8-0CE9-F41C-416610A5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5" y="1239572"/>
            <a:ext cx="4328535" cy="3619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EB764E-9BA8-E027-3939-55BB06AF5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82" y="1201469"/>
            <a:ext cx="433615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(</a:t>
            </a:r>
            <a:r>
              <a:rPr lang="ko-KR" altLang="en-US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재고관리 폼</a:t>
            </a:r>
            <a:r>
              <a:rPr lang="en-US" altLang="ko-KR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Pretendard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715037" y="5325865"/>
            <a:ext cx="675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수정을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DA08A-4643-9635-6508-D8F38DE0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9" y="1224331"/>
            <a:ext cx="4313294" cy="3650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A12C60-649C-71DA-9DF5-EF3C2826E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61" y="1205279"/>
            <a:ext cx="435139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84" y="5325865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삭제를 눌렀지만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재고가 없을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선택되지 않았을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모습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15A959-6DF2-1F85-5FD8-0AC371A9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1" y="1239572"/>
            <a:ext cx="4267570" cy="3619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A02499-FA19-7732-3E64-EB95C7DC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99" y="1209089"/>
            <a:ext cx="439712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2715038" y="5325865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재고관리 폼에서 선택재고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Pretendard"/>
              </a:rPr>
              <a:t>삭제를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 눌렀을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5E9890-912D-CA6E-A0B2-DF3F52BFE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23" y="1197658"/>
            <a:ext cx="4305673" cy="37036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0E52E6-C34E-27BD-8FCF-99EF6144A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8" y="1231950"/>
            <a:ext cx="433615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78" y="5325865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재고추가 폼에서 재고를 추가하였을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7840A-6E67-24D1-47C4-BCE1A4E28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90" y="1700622"/>
            <a:ext cx="2903472" cy="2697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8DB305-E464-7813-6EA9-691CF2390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15" y="1715863"/>
            <a:ext cx="284250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추가한 폼 </a:t>
            </a:r>
            <a:r>
              <a:rPr lang="en-US" altLang="ko-KR" spc="600" dirty="0">
                <a:solidFill>
                  <a:schemeClr val="bg1"/>
                </a:solidFill>
              </a:rPr>
              <a:t>&amp; </a:t>
            </a:r>
            <a:r>
              <a:rPr lang="ko-KR" altLang="en-US" spc="600" dirty="0">
                <a:solidFill>
                  <a:schemeClr val="bg1"/>
                </a:solidFill>
              </a:rPr>
              <a:t>추가한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완성된 프로그램 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실행 모습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실행 모습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ko-KR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재고수정 폼</a:t>
            </a:r>
            <a:r>
              <a:rPr kumimoji="0" lang="en-US" altLang="ko-KR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)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3057278" y="5325865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재고수정 폼에서 재고를 수정하였을 때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313491-057D-F190-8851-ED09033D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9" y="1906380"/>
            <a:ext cx="2232853" cy="2286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AA8193-58A9-904C-4349-0DB4A9550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24" y="1894949"/>
            <a:ext cx="217188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산, 협곡이(가) 표시된 사진&#10;&#10;자동 생성된 설명">
            <a:extLst>
              <a:ext uri="{FF2B5EF4-FFF2-40B4-BE49-F238E27FC236}">
                <a16:creationId xmlns:a16="http://schemas.microsoft.com/office/drawing/2014/main" id="{D0CC444B-7F70-055F-FBDF-50CA2CD397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7A1BB-A20D-7142-A4C6-E522D526BE4E}"/>
              </a:ext>
            </a:extLst>
          </p:cNvPr>
          <p:cNvSpPr txBox="1"/>
          <p:nvPr/>
        </p:nvSpPr>
        <p:spPr>
          <a:xfrm>
            <a:off x="2400917" y="2875001"/>
            <a:ext cx="73901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출처 및 </a:t>
            </a:r>
            <a:r>
              <a:rPr lang="en-US" altLang="ko-KR" sz="6600" b="1" dirty="0" err="1">
                <a:solidFill>
                  <a:schemeClr val="bg1"/>
                </a:solidFill>
              </a:rPr>
              <a:t>Github</a:t>
            </a:r>
            <a:r>
              <a:rPr lang="en-US" altLang="ko-KR" sz="6600" b="1" dirty="0">
                <a:solidFill>
                  <a:schemeClr val="bg1"/>
                </a:solidFill>
              </a:rPr>
              <a:t> </a:t>
            </a:r>
            <a:r>
              <a:rPr lang="ko-KR" altLang="en-US" sz="6600" b="1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98597-01F5-3A8E-691F-CC6DE4E6AC00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9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41929-AC7D-9A80-A6A7-73B342B04613}"/>
              </a:ext>
            </a:extLst>
          </p:cNvPr>
          <p:cNvSpPr txBox="1"/>
          <p:nvPr/>
        </p:nvSpPr>
        <p:spPr>
          <a:xfrm>
            <a:off x="3831596" y="240141"/>
            <a:ext cx="45288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9D60E-C186-B46A-3659-7D8F2CABAC13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출처 및  </a:t>
            </a:r>
            <a:r>
              <a:rPr lang="en-US" altLang="ko-KR" sz="3600" b="1" spc="-300" dirty="0" err="1">
                <a:solidFill>
                  <a:schemeClr val="bg1"/>
                </a:solidFill>
              </a:rPr>
              <a:t>Github</a:t>
            </a:r>
            <a:r>
              <a:rPr lang="en-US" altLang="ko-KR" sz="3600" b="1" spc="-300" dirty="0">
                <a:solidFill>
                  <a:schemeClr val="bg1"/>
                </a:solidFill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D0F26-6232-F737-9E47-1497E73A5F54}"/>
              </a:ext>
            </a:extLst>
          </p:cNvPr>
          <p:cNvSpPr txBox="1"/>
          <p:nvPr/>
        </p:nvSpPr>
        <p:spPr>
          <a:xfrm flipH="1">
            <a:off x="518676" y="1798200"/>
            <a:ext cx="115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494E7-237E-B4FA-8294-E4ADA74B15FF}"/>
              </a:ext>
            </a:extLst>
          </p:cNvPr>
          <p:cNvSpPr txBox="1"/>
          <p:nvPr/>
        </p:nvSpPr>
        <p:spPr>
          <a:xfrm flipH="1">
            <a:off x="518675" y="4430753"/>
            <a:ext cx="221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en-US" altLang="ko-KR" sz="2800" dirty="0" err="1">
                <a:solidFill>
                  <a:schemeClr val="bg1"/>
                </a:solidFill>
              </a:rPr>
              <a:t>Github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F06F-8A6C-ED1C-7D47-A857BEEE59FE}"/>
              </a:ext>
            </a:extLst>
          </p:cNvPr>
          <p:cNvSpPr txBox="1"/>
          <p:nvPr/>
        </p:nvSpPr>
        <p:spPr>
          <a:xfrm flipH="1">
            <a:off x="811638" y="2422039"/>
            <a:ext cx="431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https://blog.naver.com/seiru523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0E21D-F823-6681-6405-C0BC39541392}"/>
              </a:ext>
            </a:extLst>
          </p:cNvPr>
          <p:cNvSpPr txBox="1"/>
          <p:nvPr/>
        </p:nvSpPr>
        <p:spPr>
          <a:xfrm flipH="1">
            <a:off x="518675" y="5218881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757E6F-6BF2-7C3E-94EC-3BB67552A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98" y="6161995"/>
            <a:ext cx="2397902" cy="662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F758A-DC83-8DBE-CD63-530E754F03C2}"/>
              </a:ext>
            </a:extLst>
          </p:cNvPr>
          <p:cNvSpPr txBox="1"/>
          <p:nvPr/>
        </p:nvSpPr>
        <p:spPr>
          <a:xfrm flipH="1">
            <a:off x="773984" y="3069451"/>
            <a:ext cx="452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https://toytvstory.tistory.com/136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27414-826A-118C-E100-C7F9CA74C9BC}"/>
              </a:ext>
            </a:extLst>
          </p:cNvPr>
          <p:cNvSpPr txBox="1"/>
          <p:nvPr/>
        </p:nvSpPr>
        <p:spPr>
          <a:xfrm flipH="1">
            <a:off x="818568" y="3704180"/>
            <a:ext cx="393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https://bota.tistory.com/1556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027971" y="343843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기본프로그램 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기본프로그램 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673767" y="1180734"/>
            <a:ext cx="5096718" cy="373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6511701" y="1180734"/>
            <a:ext cx="5096718" cy="3737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46067" y="5325865"/>
            <a:ext cx="949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재고명과 수량에 각각 원하는 값을 입력한 후에 추가 버튼을 클릭하면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항목에 그 값이 추가되는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899472" y="286481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→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54602" y="5213445"/>
            <a:ext cx="10751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B4BADCE-C39F-BF5B-A9E7-E6D57135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36" y="6489577"/>
            <a:ext cx="2708464" cy="3262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005F3DA-D5B7-DE85-41D6-0EB3E01A3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2" y="1582502"/>
            <a:ext cx="4709568" cy="29339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B1EEDB-4B88-4F41-1534-62A6FD23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24" y="1582502"/>
            <a:ext cx="4747671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3182675" y="3285075"/>
            <a:ext cx="629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추가한 폼</a:t>
            </a:r>
            <a:r>
              <a:rPr lang="en-US" altLang="ko-KR" sz="3600" b="1" spc="600" dirty="0">
                <a:solidFill>
                  <a:schemeClr val="bg1"/>
                </a:solidFill>
              </a:rPr>
              <a:t> &amp; </a:t>
            </a:r>
            <a:r>
              <a:rPr lang="ko-KR" altLang="en-US" sz="3600" b="1" spc="600" dirty="0">
                <a:solidFill>
                  <a:schemeClr val="bg1"/>
                </a:solidFill>
              </a:rPr>
              <a:t>추가한 기능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176689" y="3489689"/>
            <a:ext cx="16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559946" y="3489689"/>
            <a:ext cx="16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수정 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5823752" y="3489689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재고 추가 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091052" y="2965281"/>
            <a:ext cx="200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완성된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재고관리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9F0D0E-EA25-957F-C414-1F9FA32A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51" y="6553783"/>
            <a:ext cx="2442049" cy="3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6095090" y="14349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0" y="37020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4398830" y="3052082"/>
            <a:ext cx="1515422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4414190" y="3071205"/>
            <a:ext cx="148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로그인 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8" y="3052081"/>
            <a:ext cx="1899747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314896" y="3061868"/>
            <a:ext cx="17924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재고관리 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4120622" y="3907178"/>
            <a:ext cx="1792478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4120622" y="3941887"/>
            <a:ext cx="17924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재고추가 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899" y="3907177"/>
            <a:ext cx="188855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321342" y="3948660"/>
            <a:ext cx="17924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재고수정 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176687" y="1727224"/>
            <a:ext cx="492615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성공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재고관리  폼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텍스트   박스 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 실패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아이디와  비밀번호  창  초기화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비밀번호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‘*’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처리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6986726" y="1727224"/>
            <a:ext cx="4028586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제고삭제  버튼으로  제고삭제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Mysql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연동하여  데이터저장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재고수정  버튼  통해  재고수정  폼 연결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재고검색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&amp;  </a:t>
            </a:r>
            <a:r>
              <a:rPr lang="ko-KR" altLang="en-US" spc="-15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새로고침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기능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5712" y="3948660"/>
            <a:ext cx="380782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재고명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수량  입력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추가  완료  메시지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재고선택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관련  메시지  출력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6551720" y="3946204"/>
            <a:ext cx="428925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할  수량  입력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입력  완료  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완료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수정  재고  선택</a:t>
            </a:r>
            <a:r>
              <a:rPr lang="en-US" altLang="ko-KR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X  -&gt;  </a:t>
            </a: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관련  메시지  출력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3668100" y="3438435"/>
            <a:ext cx="485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완성된 프로그램 폼</a:t>
            </a: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완성된 프로그램 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260629"/>
            <a:ext cx="5465375" cy="4900474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260629"/>
            <a:ext cx="5439972" cy="49004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1565381"/>
            <a:ext cx="4880670" cy="3512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1793289" y="5292618"/>
            <a:ext cx="28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  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7258664" y="5292618"/>
            <a:ext cx="3607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재고관리   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FF6C2-CACC-C867-5A8D-63D0183B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68" y="6551720"/>
            <a:ext cx="2522032" cy="306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51D88C-F649-BEA7-55F6-83CB69A99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88" y="1972847"/>
            <a:ext cx="4176122" cy="269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E301DF-7C35-E177-AC19-FA287EB7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35" y="1682223"/>
            <a:ext cx="4336156" cy="3278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397</Words>
  <Application>Microsoft Office PowerPoint</Application>
  <PresentationFormat>와이드스크린</PresentationFormat>
  <Paragraphs>112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규진 서</cp:lastModifiedBy>
  <cp:revision>50</cp:revision>
  <dcterms:created xsi:type="dcterms:W3CDTF">2022-12-21T02:15:26Z</dcterms:created>
  <dcterms:modified xsi:type="dcterms:W3CDTF">2023-06-10T08:21:44Z</dcterms:modified>
</cp:coreProperties>
</file>