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2" r:id="rId3"/>
    <p:sldId id="282" r:id="rId4"/>
    <p:sldId id="275" r:id="rId5"/>
    <p:sldId id="292" r:id="rId6"/>
    <p:sldId id="293" r:id="rId7"/>
    <p:sldId id="294" r:id="rId8"/>
    <p:sldId id="295" r:id="rId9"/>
    <p:sldId id="300" r:id="rId10"/>
    <p:sldId id="296" r:id="rId11"/>
    <p:sldId id="297" r:id="rId12"/>
    <p:sldId id="298" r:id="rId13"/>
    <p:sldId id="299" r:id="rId14"/>
    <p:sldId id="283" r:id="rId15"/>
    <p:sldId id="276" r:id="rId16"/>
    <p:sldId id="291" r:id="rId17"/>
    <p:sldId id="288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EFE"/>
    <a:srgbClr val="9BD9FF"/>
    <a:srgbClr val="303030"/>
    <a:srgbClr val="193989"/>
    <a:srgbClr val="F9F9F9"/>
    <a:srgbClr val="035777"/>
    <a:srgbClr val="F3EFE9"/>
    <a:srgbClr val="1973C5"/>
    <a:srgbClr val="0F429D"/>
    <a:srgbClr val="00314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92681-A1B0-49E8-A390-657B22F327C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73E5-0FA5-43F6-86E4-B2D75652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4B350-6A37-46F2-8102-366D01C6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7AA4F-6A31-44A1-9411-2537BA5F3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7EE8E-4BA3-4576-9DA1-1A5B0E93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45D-6F81-4440-850A-CD56F2A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7142-F03D-40B9-89BE-FA9A986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05CB-D565-4E41-ACE3-256844C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8DFD8-D237-4346-AC3B-DF937B375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2CF5CE-ED94-427E-9D9C-45A3F620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FFCC9-CE32-42ED-A1C1-D91D58A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1B420-84B4-4107-960D-854BEB21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3EC48-D1F5-4F6A-9A8A-1AD3DE22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2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0CF5-489C-474D-AB1B-2D4A6B86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4C13A-DEF3-42B1-AB78-ED2D2C5D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F29F0-5D07-4AC5-A6C1-ABE9AECD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CB65D-12B6-4FE5-9A11-EBC3F82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A52FC-7B15-4545-8B30-1243C36C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4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C07AC-4C82-4250-BB4E-5555CDE5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FA0BF-3F83-47B8-ACE1-8A0C44DA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A524F-417C-4558-891E-834E738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6C097-2707-476F-BA09-6DD48DB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CEB7B-7A89-497A-87CE-B532605E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6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9F937-FF57-409C-A420-CA3D4346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A3681-F5F9-48EF-8932-F52EC565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905AE-29D8-4982-BC35-B3925CB9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6B221-661E-423F-A8B1-DEFFDE53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F16AA-7A30-4BD7-A8A7-228BD094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67E3F-7056-44B3-B4FD-721FC2C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61B21-1491-493C-96D9-220EE093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ABA0A-712F-4640-8752-FBF58CF0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AA9F1-04D6-40A0-8690-80069D2A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A87A3-47FD-4777-84BE-79C059E2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2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3C92-82B6-47F2-8767-4E3B033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74945-5616-4634-8CC6-78AAF21D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DCE7E-E42E-470A-B6A9-94852842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DA997-D805-443C-83D8-3258A810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FC37F-647F-4314-8361-B56D7AC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0E78D-D9F4-426D-BB0C-BF25F5E8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7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496E7-D456-4193-882B-F13E90FD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BAD4-6175-48C2-8602-795AB834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9890B-541D-4EC2-996B-0924DAAB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89CBC-F55F-414C-B401-8318D456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C44AC-675D-41F5-97B0-CA089F19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DD6EA-816E-4A00-BAD3-10C9814F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B338AA-8C23-407E-891A-8FE3C847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98BF6-BCD0-4626-A851-0BB2C2E9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4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FC56-720B-4F95-9B2C-9B627F3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BE94A-E916-4375-BD6E-CD9CB8E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F118A-80E3-4B4A-ABF2-528083B0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43595-F166-4B17-B511-8B090BFB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1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005C0-A108-4503-A1E9-1EED7CA8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6CEDE1-62EF-47AC-B05C-E701653F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CF754-5FED-4827-9CC7-7753B3DE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4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E0AC1-D751-47EE-8453-434BEB6EC136}"/>
              </a:ext>
            </a:extLst>
          </p:cNvPr>
          <p:cNvSpPr/>
          <p:nvPr userDrawn="1"/>
        </p:nvSpPr>
        <p:spPr>
          <a:xfrm flipH="1">
            <a:off x="127000" y="0"/>
            <a:ext cx="393700" cy="1396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0F813C-17BA-4816-80A4-724FD91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09504"/>
            <a:ext cx="10515600" cy="496898"/>
          </a:xfrm>
        </p:spPr>
        <p:txBody>
          <a:bodyPr>
            <a:noAutofit/>
          </a:bodyPr>
          <a:lstStyle>
            <a:lvl1pPr>
              <a:defRPr sz="3600" spc="-300">
                <a:solidFill>
                  <a:srgbClr val="30303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F8A95E-68E1-4CF9-8CCE-F130981B36DC}"/>
              </a:ext>
            </a:extLst>
          </p:cNvPr>
          <p:cNvCxnSpPr>
            <a:cxnSpLocks/>
          </p:cNvCxnSpPr>
          <p:nvPr userDrawn="1"/>
        </p:nvCxnSpPr>
        <p:spPr>
          <a:xfrm>
            <a:off x="635000" y="6718300"/>
            <a:ext cx="9309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682CA15-B275-4CDA-AACC-FBC225242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000" y="706402"/>
            <a:ext cx="10515600" cy="2539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30303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57B1FBE-9BE1-415D-936E-468EEEEC30CF}"/>
              </a:ext>
            </a:extLst>
          </p:cNvPr>
          <p:cNvCxnSpPr/>
          <p:nvPr userDrawn="1"/>
        </p:nvCxnSpPr>
        <p:spPr>
          <a:xfrm>
            <a:off x="635000" y="1092200"/>
            <a:ext cx="11557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8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5525C-0F5C-4EA3-B148-3B91F119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F705-6DF8-4004-928A-AC3576D7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8B4F3-58D0-4A4F-BB53-5ED1E114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91A9C-81F7-4A06-9FA8-DC174174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DC294-A9F2-45FF-B60A-9BE8D12D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6FF3D-FEB8-49E0-A63B-CCEA01A5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5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A66902-50BA-42F7-8B6B-91D7A63A4C4E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A86C8-163F-40EF-8392-C35CEB8D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3447-9A85-4F4F-8108-A50BFEC6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1CEB7-53BE-44A8-B60B-DA13974C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CACF-D912-4140-A43A-D54AC8B73BF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20E10-B8C9-4F7C-B945-9BEEF131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7D15-CD23-4934-A2FB-68904EBBA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B29E-DCDC-41F5-B88D-2EB3457B6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rbwls/web_pr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jrbwls.github.io/web_pr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us.com/how-to-make-a-website" TargetMode="External"/><Relationship Id="rId7" Type="http://schemas.openxmlformats.org/officeDocument/2006/relationships/hyperlink" Target="http://tjrbwls0610.mycafe24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@user-tn4tp1md1h" TargetMode="External"/><Relationship Id="rId5" Type="http://schemas.openxmlformats.org/officeDocument/2006/relationships/hyperlink" Target="https://www.miricanvas.com/" TargetMode="External"/><Relationship Id="rId4" Type="http://schemas.openxmlformats.org/officeDocument/2006/relationships/hyperlink" Target="https://www.hosting.k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8%B8%EC%8A%A4%ED%8C%8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hyperlink" Target="https://namu.wiki/w/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6E5106-F42F-41C2-98EC-CF4471752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C1C0E1-CF4C-44A5-9A65-E549287BF9BB}"/>
              </a:ext>
            </a:extLst>
          </p:cNvPr>
          <p:cNvGrpSpPr/>
          <p:nvPr/>
        </p:nvGrpSpPr>
        <p:grpSpPr>
          <a:xfrm>
            <a:off x="2197100" y="4563765"/>
            <a:ext cx="7797800" cy="990600"/>
            <a:chOff x="2197100" y="4563765"/>
            <a:chExt cx="7797800" cy="9906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2B6E4B-2D1E-417A-AB54-A38D35FAA618}"/>
                </a:ext>
              </a:extLst>
            </p:cNvPr>
            <p:cNvSpPr/>
            <p:nvPr/>
          </p:nvSpPr>
          <p:spPr>
            <a:xfrm>
              <a:off x="2197100" y="4563765"/>
              <a:ext cx="77978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A4687A-5E64-46C5-8ECD-8C2DDF280AA8}"/>
                </a:ext>
              </a:extLst>
            </p:cNvPr>
            <p:cNvSpPr txBox="1"/>
            <p:nvPr/>
          </p:nvSpPr>
          <p:spPr>
            <a:xfrm>
              <a:off x="2322134" y="4643566"/>
              <a:ext cx="7532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latin typeface="+mj-ea"/>
                  <a:ea typeface="+mj-ea"/>
                </a:rPr>
                <a:t>깃허브</a:t>
              </a:r>
              <a:r>
                <a:rPr lang="ko-KR" altLang="en-US" sz="2400" spc="-300" dirty="0">
                  <a:latin typeface="+mj-ea"/>
                  <a:ea typeface="+mj-ea"/>
                </a:rPr>
                <a:t> 주소 </a:t>
              </a:r>
              <a:r>
                <a:rPr lang="en-US" altLang="ko-KR" sz="2400" spc="-300" dirty="0">
                  <a:latin typeface="+mj-ea"/>
                  <a:ea typeface="+mj-ea"/>
                </a:rPr>
                <a:t>: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+mj-ea"/>
                  <a:ea typeface="+mj-ea"/>
                  <a:hlinkClick r:id="rId3"/>
                </a:rPr>
                <a:t>https://github.com/tjrbwls/web_pro </a:t>
              </a:r>
              <a:endParaRPr lang="en-US" altLang="ko-KR" sz="2400" spc="-3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2400" spc="-300" dirty="0">
                  <a:latin typeface="+mj-ea"/>
                  <a:ea typeface="+mj-ea"/>
                </a:rPr>
                <a:t>호스팅 주소 </a:t>
              </a:r>
              <a:r>
                <a:rPr lang="en-US" altLang="ko-KR" sz="2400" spc="-300" dirty="0">
                  <a:latin typeface="+mj-ea"/>
                  <a:ea typeface="+mj-ea"/>
                </a:rPr>
                <a:t>: </a:t>
              </a:r>
              <a:r>
                <a:rPr lang="en-US" altLang="ko-KR" sz="2400" spc="-300" dirty="0">
                  <a:solidFill>
                    <a:schemeClr val="bg1"/>
                  </a:solidFill>
                  <a:latin typeface="+mj-ea"/>
                  <a:ea typeface="+mj-ea"/>
                  <a:hlinkClick r:id="rId4"/>
                </a:rPr>
                <a:t>https://tjrbwls.github.io/web_pro/</a:t>
              </a:r>
              <a:endParaRPr lang="ko-KR" altLang="en-US" sz="2400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D6DC68-B295-40FE-895B-F503A584D273}"/>
              </a:ext>
            </a:extLst>
          </p:cNvPr>
          <p:cNvSpPr txBox="1"/>
          <p:nvPr/>
        </p:nvSpPr>
        <p:spPr>
          <a:xfrm>
            <a:off x="10860328" y="5771329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프로그래밍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2023.12.11</a:t>
            </a: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소프트웨어학과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2021563038</a:t>
            </a: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서규진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A4C2-589B-4A13-B1C6-8285F37F2BF8}"/>
              </a:ext>
            </a:extLst>
          </p:cNvPr>
          <p:cNvGrpSpPr/>
          <p:nvPr/>
        </p:nvGrpSpPr>
        <p:grpSpPr>
          <a:xfrm>
            <a:off x="3488403" y="1796847"/>
            <a:ext cx="5498620" cy="2123658"/>
            <a:chOff x="3572886" y="1608003"/>
            <a:chExt cx="5498620" cy="212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04090A-0CA1-4026-9AC3-1C9728B0DD19}"/>
                </a:ext>
              </a:extLst>
            </p:cNvPr>
            <p:cNvSpPr txBox="1"/>
            <p:nvPr/>
          </p:nvSpPr>
          <p:spPr>
            <a:xfrm>
              <a:off x="3633477" y="1608003"/>
              <a:ext cx="526297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accent2"/>
                  </a:solidFill>
                </a:rPr>
                <a:t>웹프로그래밍</a:t>
              </a:r>
              <a:endParaRPr lang="en-US" altLang="ko-KR" sz="6600" b="1" dirty="0">
                <a:solidFill>
                  <a:schemeClr val="accent2"/>
                </a:solidFill>
              </a:endParaRPr>
            </a:p>
            <a:p>
              <a:pPr algn="ctr"/>
              <a:r>
                <a:rPr lang="ko-KR" altLang="en-US" sz="6600" b="1" dirty="0">
                  <a:solidFill>
                    <a:schemeClr val="accent2"/>
                  </a:solidFill>
                </a:rPr>
                <a:t> 학기말과제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A01D21-8ECB-4FFF-850A-AE3663813B19}"/>
                </a:ext>
              </a:extLst>
            </p:cNvPr>
            <p:cNvSpPr txBox="1"/>
            <p:nvPr/>
          </p:nvSpPr>
          <p:spPr>
            <a:xfrm>
              <a:off x="3572886" y="1608003"/>
              <a:ext cx="5498620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</a:rPr>
                <a:t>웹프로그래밍 </a:t>
              </a:r>
              <a:endParaRPr lang="en-US" altLang="ko-KR" sz="66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600" b="1" dirty="0">
                  <a:solidFill>
                    <a:schemeClr val="bg1"/>
                  </a:solidFill>
                </a:rPr>
                <a:t>학기말과제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36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(8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(8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28F7C6-268F-D982-1D51-5E03A8F9ED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95" y="1314480"/>
            <a:ext cx="8345010" cy="2566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22F7A-4209-94BA-0E8A-DC00F88851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90" y="3967259"/>
            <a:ext cx="7467420" cy="26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1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(9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(9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9A9415-EF5E-BE36-7363-93C6BADD1C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97" y="1307614"/>
            <a:ext cx="6944311" cy="2487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38AA6-8106-0E6A-213A-4C68DA0B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46" y="4142215"/>
            <a:ext cx="4244708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(10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(10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6229C3-AB5D-A1FF-EB99-5C2E76879E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57299"/>
            <a:ext cx="8229600" cy="1823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020DF-D193-7902-6FF4-A2568C91803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70" y="3429000"/>
            <a:ext cx="4963459" cy="31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0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(11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(11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475E2-C9D1-FB07-C63C-85D20D31B0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3" y="1457299"/>
            <a:ext cx="8256233" cy="2405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5FAE4F-9B48-D1E2-A682-9F041DB478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93" y="3908479"/>
            <a:ext cx="4441012" cy="27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5DD0E-4FAB-44E1-8925-73169C59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512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A76A3-F37E-45E6-BDE5-DDE8500988BA}"/>
              </a:ext>
            </a:extLst>
          </p:cNvPr>
          <p:cNvSpPr txBox="1"/>
          <p:nvPr/>
        </p:nvSpPr>
        <p:spPr>
          <a:xfrm>
            <a:off x="3340039" y="1833905"/>
            <a:ext cx="55964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accent2"/>
                </a:solidFill>
              </a:rPr>
              <a:t>Part</a:t>
            </a:r>
            <a:r>
              <a:rPr lang="ko-KR" altLang="en-US" sz="13800" b="1" dirty="0">
                <a:solidFill>
                  <a:schemeClr val="accent2"/>
                </a:solidFill>
              </a:rPr>
              <a:t> </a:t>
            </a:r>
            <a:r>
              <a:rPr lang="en-US" altLang="ko-KR" sz="13800" b="1" dirty="0">
                <a:solidFill>
                  <a:schemeClr val="accent2"/>
                </a:solidFill>
              </a:rPr>
              <a:t>2,</a:t>
            </a:r>
            <a:endParaRPr lang="ko-KR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340A4-587F-48CB-96D4-EA58D11B05AB}"/>
              </a:ext>
            </a:extLst>
          </p:cNvPr>
          <p:cNvSpPr txBox="1"/>
          <p:nvPr/>
        </p:nvSpPr>
        <p:spPr>
          <a:xfrm>
            <a:off x="3248667" y="1732449"/>
            <a:ext cx="55964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Part 2,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CF4E5-89DD-47CB-9C85-612C0CC87580}"/>
              </a:ext>
            </a:extLst>
          </p:cNvPr>
          <p:cNvSpPr txBox="1"/>
          <p:nvPr/>
        </p:nvSpPr>
        <p:spPr>
          <a:xfrm>
            <a:off x="2019165" y="4236918"/>
            <a:ext cx="823815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700" spc="600" dirty="0">
                <a:solidFill>
                  <a:schemeClr val="bg1"/>
                </a:solidFill>
                <a:latin typeface="+mj-ea"/>
                <a:ea typeface="+mj-ea"/>
              </a:rPr>
              <a:t>워드프레스 홈페이지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4DD8BD-7941-4997-8A59-0137E10D9444}"/>
              </a:ext>
            </a:extLst>
          </p:cNvPr>
          <p:cNvSpPr/>
          <p:nvPr/>
        </p:nvSpPr>
        <p:spPr>
          <a:xfrm>
            <a:off x="3431410" y="1833905"/>
            <a:ext cx="100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워드프레스 홈페이지 소개 </a:t>
            </a:r>
            <a:r>
              <a:rPr lang="en-US" altLang="ko-KR" dirty="0"/>
              <a:t>(</a:t>
            </a:r>
            <a:r>
              <a:rPr lang="ko-KR" altLang="en-US" dirty="0"/>
              <a:t>메인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 WordPress website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A7F662-3F99-06AE-9979-3EE70F1A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6DCEF-A611-C0A9-32F3-6DC7D90EC3AC}"/>
              </a:ext>
            </a:extLst>
          </p:cNvPr>
          <p:cNvSpPr txBox="1"/>
          <p:nvPr/>
        </p:nvSpPr>
        <p:spPr>
          <a:xfrm>
            <a:off x="355107" y="1260629"/>
            <a:ext cx="760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교양수업이나 전공수업에서 들은 내용을 요약해 저장해두는 공간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45B080-F007-E45E-96A3-E7C276DEC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49" y="1814778"/>
            <a:ext cx="8276037" cy="46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4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워드프레스 홈페이지 소개 </a:t>
            </a:r>
            <a:r>
              <a:rPr lang="en-US" altLang="ko-KR" dirty="0"/>
              <a:t>(</a:t>
            </a:r>
            <a:r>
              <a:rPr lang="ko-KR" altLang="en-US" dirty="0"/>
              <a:t>부가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 WordPress website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C2DA0C-9C7D-4B2C-9C5B-55BDF89D077D}"/>
              </a:ext>
            </a:extLst>
          </p:cNvPr>
          <p:cNvSpPr/>
          <p:nvPr/>
        </p:nvSpPr>
        <p:spPr>
          <a:xfrm>
            <a:off x="875104" y="4076770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C80B95-86CB-4ED6-B459-BCC780942021}"/>
              </a:ext>
            </a:extLst>
          </p:cNvPr>
          <p:cNvSpPr txBox="1"/>
          <p:nvPr/>
        </p:nvSpPr>
        <p:spPr>
          <a:xfrm>
            <a:off x="858068" y="6050182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글을 저장하지 못하고 종료하였을 경우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보관함에 글을 보관하여 줍니다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0C77C-88BD-40AB-8FFE-9165AABFC711}"/>
              </a:ext>
            </a:extLst>
          </p:cNvPr>
          <p:cNvSpPr/>
          <p:nvPr/>
        </p:nvSpPr>
        <p:spPr>
          <a:xfrm>
            <a:off x="875104" y="1520558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CE4C9B-7F17-45CC-B832-FAD444A17135}"/>
              </a:ext>
            </a:extLst>
          </p:cNvPr>
          <p:cNvSpPr txBox="1"/>
          <p:nvPr/>
        </p:nvSpPr>
        <p:spPr>
          <a:xfrm>
            <a:off x="1248400" y="3493970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글을 검색 가능하게 해줍니다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9882D7-D4F9-4953-8FB6-EF3ED2D32932}"/>
              </a:ext>
            </a:extLst>
          </p:cNvPr>
          <p:cNvSpPr/>
          <p:nvPr/>
        </p:nvSpPr>
        <p:spPr>
          <a:xfrm>
            <a:off x="4489842" y="1520558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05D0B2-D540-4D75-80D1-720789D28CC0}"/>
              </a:ext>
            </a:extLst>
          </p:cNvPr>
          <p:cNvSpPr txBox="1"/>
          <p:nvPr/>
        </p:nvSpPr>
        <p:spPr>
          <a:xfrm>
            <a:off x="4742110" y="349397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사이트의 최신 글을 보여줍니다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F7C82-CC2C-472A-A55D-59B3EF673A39}"/>
              </a:ext>
            </a:extLst>
          </p:cNvPr>
          <p:cNvSpPr/>
          <p:nvPr/>
        </p:nvSpPr>
        <p:spPr>
          <a:xfrm>
            <a:off x="8104580" y="1520558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BEC6F-527D-4819-AE92-91B1203E3558}"/>
              </a:ext>
            </a:extLst>
          </p:cNvPr>
          <p:cNvSpPr txBox="1"/>
          <p:nvPr/>
        </p:nvSpPr>
        <p:spPr>
          <a:xfrm>
            <a:off x="8298337" y="3493970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사이트의 최신 댓글을 보여줍니다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EBAECF-0249-4508-9505-C520DE1BF047}"/>
              </a:ext>
            </a:extLst>
          </p:cNvPr>
          <p:cNvSpPr/>
          <p:nvPr/>
        </p:nvSpPr>
        <p:spPr>
          <a:xfrm>
            <a:off x="4489842" y="4076770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64F07B-D5CE-4318-8BDE-B33CB512C981}"/>
              </a:ext>
            </a:extLst>
          </p:cNvPr>
          <p:cNvSpPr txBox="1"/>
          <p:nvPr/>
        </p:nvSpPr>
        <p:spPr>
          <a:xfrm>
            <a:off x="4843101" y="6050182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글을 카테고리 별로 분류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할 수 있습니다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094ACF-BD2C-479E-B75C-6DD7F3F32D1D}"/>
              </a:ext>
            </a:extLst>
          </p:cNvPr>
          <p:cNvSpPr/>
          <p:nvPr/>
        </p:nvSpPr>
        <p:spPr>
          <a:xfrm>
            <a:off x="8104580" y="4076770"/>
            <a:ext cx="3273241" cy="1908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8A9F28-1922-4613-AD45-27EC6E1B224A}"/>
              </a:ext>
            </a:extLst>
          </p:cNvPr>
          <p:cNvSpPr txBox="1"/>
          <p:nvPr/>
        </p:nvSpPr>
        <p:spPr>
          <a:xfrm>
            <a:off x="8388107" y="605018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사용자를 로그아웃 시켜 줍니다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5CBD8-6987-04DD-6CE9-7883923E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5E4DE-17AB-4D28-942A-073D0BF7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67" y="1903229"/>
            <a:ext cx="2697714" cy="1143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02C448-D1FF-3770-7A10-1A7B9F501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58" y="1937521"/>
            <a:ext cx="1432684" cy="10745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EBFC18-7F9F-91C0-1BFD-CBD0590FA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84" y="1880368"/>
            <a:ext cx="2446232" cy="11888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C9CBF1-50BC-DEEC-7A65-A9977EBE0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9" y="4615665"/>
            <a:ext cx="1272650" cy="8306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E6E076-2A5F-4861-22E7-6455F157F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7" y="4120322"/>
            <a:ext cx="1676545" cy="18213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3D8D71-0BE6-C300-CD0B-47A4D1F6E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3" y="4679291"/>
            <a:ext cx="1303133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5DD0E-4FAB-44E1-8925-73169C59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512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A76A3-F37E-45E6-BDE5-DDE8500988BA}"/>
              </a:ext>
            </a:extLst>
          </p:cNvPr>
          <p:cNvSpPr txBox="1"/>
          <p:nvPr/>
        </p:nvSpPr>
        <p:spPr>
          <a:xfrm>
            <a:off x="3340039" y="1833905"/>
            <a:ext cx="55964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accent2"/>
                </a:solidFill>
              </a:rPr>
              <a:t>Part</a:t>
            </a:r>
            <a:r>
              <a:rPr lang="ko-KR" altLang="en-US" sz="13800" b="1" dirty="0">
                <a:solidFill>
                  <a:schemeClr val="accent2"/>
                </a:solidFill>
              </a:rPr>
              <a:t> </a:t>
            </a:r>
            <a:r>
              <a:rPr lang="en-US" altLang="ko-KR" sz="13800" b="1" dirty="0">
                <a:solidFill>
                  <a:schemeClr val="accent2"/>
                </a:solidFill>
              </a:rPr>
              <a:t>3,</a:t>
            </a:r>
            <a:endParaRPr lang="ko-KR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340A4-587F-48CB-96D4-EA58D11B05AB}"/>
              </a:ext>
            </a:extLst>
          </p:cNvPr>
          <p:cNvSpPr txBox="1"/>
          <p:nvPr/>
        </p:nvSpPr>
        <p:spPr>
          <a:xfrm>
            <a:off x="3248667" y="1732449"/>
            <a:ext cx="55964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Part 3,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CF4E5-89DD-47CB-9C85-612C0CC87580}"/>
              </a:ext>
            </a:extLst>
          </p:cNvPr>
          <p:cNvSpPr txBox="1"/>
          <p:nvPr/>
        </p:nvSpPr>
        <p:spPr>
          <a:xfrm>
            <a:off x="5366233" y="4236918"/>
            <a:ext cx="15440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700" spc="600" dirty="0">
                <a:solidFill>
                  <a:schemeClr val="bg1"/>
                </a:solidFill>
                <a:latin typeface="+mj-ea"/>
                <a:ea typeface="+mj-ea"/>
              </a:rPr>
              <a:t>출처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4DD8BD-7941-4997-8A59-0137E10D9444}"/>
              </a:ext>
            </a:extLst>
          </p:cNvPr>
          <p:cNvSpPr/>
          <p:nvPr/>
        </p:nvSpPr>
        <p:spPr>
          <a:xfrm>
            <a:off x="3431410" y="1833905"/>
            <a:ext cx="100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7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482A6-CDBE-4D28-9C7E-B09B8BACB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221716-7C7A-4A5D-9514-A295BC5E35A6}"/>
              </a:ext>
            </a:extLst>
          </p:cNvPr>
          <p:cNvSpPr txBox="1"/>
          <p:nvPr/>
        </p:nvSpPr>
        <p:spPr>
          <a:xfrm>
            <a:off x="190131" y="1112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출처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99B8D-D8B3-930C-920F-BBE2741E7C2C}"/>
              </a:ext>
            </a:extLst>
          </p:cNvPr>
          <p:cNvSpPr txBox="1"/>
          <p:nvPr/>
        </p:nvSpPr>
        <p:spPr>
          <a:xfrm>
            <a:off x="665825" y="1136341"/>
            <a:ext cx="75899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en-US" altLang="ko-KR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https://webpus.com/how-to-make-a-website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en-US" altLang="ko-KR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https://www.hosting.kr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en-US" altLang="ko-KR" sz="2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https://www.miricanvas.com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en-US" altLang="ko-KR" sz="2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https://www.youtube.com/@user-tn4tp1md1h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• </a:t>
            </a:r>
            <a:r>
              <a:rPr lang="en-US" altLang="ko-KR" sz="2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http://tjrbwls0610.mycafe24.com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2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2A31E0-172B-43B7-9486-D8D763E25C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30E412-D40D-4050-89F2-8FE861B6E9D7}"/>
              </a:ext>
            </a:extLst>
          </p:cNvPr>
          <p:cNvSpPr/>
          <p:nvPr/>
        </p:nvSpPr>
        <p:spPr>
          <a:xfrm>
            <a:off x="3644900" y="1016000"/>
            <a:ext cx="4826000" cy="48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708C6-44D3-46BF-91EB-7BD197D81CBE}"/>
              </a:ext>
            </a:extLst>
          </p:cNvPr>
          <p:cNvSpPr txBox="1"/>
          <p:nvPr/>
        </p:nvSpPr>
        <p:spPr>
          <a:xfrm>
            <a:off x="4428716" y="2930823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0697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6581553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5B83AC-F4BE-4FB8-AC2D-BB8DDA8D3E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510" y="21108"/>
            <a:ext cx="5391616" cy="6836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619040" y="378802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519DB-F47E-4AA3-8DC1-A4DD6A9D5BAF}"/>
              </a:ext>
            </a:extLst>
          </p:cNvPr>
          <p:cNvSpPr txBox="1"/>
          <p:nvPr/>
        </p:nvSpPr>
        <p:spPr>
          <a:xfrm>
            <a:off x="3106576" y="161488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1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B8214-83C7-44B4-AB18-CB9B6EBD094C}"/>
              </a:ext>
            </a:extLst>
          </p:cNvPr>
          <p:cNvSpPr txBox="1"/>
          <p:nvPr/>
        </p:nvSpPr>
        <p:spPr>
          <a:xfrm>
            <a:off x="3107213" y="317726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2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2C61D-3A91-4472-82A6-4E7B9AC1C6BB}"/>
              </a:ext>
            </a:extLst>
          </p:cNvPr>
          <p:cNvSpPr txBox="1"/>
          <p:nvPr/>
        </p:nvSpPr>
        <p:spPr>
          <a:xfrm>
            <a:off x="3106576" y="47466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3</a:t>
            </a:r>
            <a:endParaRPr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C8C03-CDE5-4315-AAE3-A9990B909F91}"/>
              </a:ext>
            </a:extLst>
          </p:cNvPr>
          <p:cNvSpPr txBox="1"/>
          <p:nvPr/>
        </p:nvSpPr>
        <p:spPr>
          <a:xfrm>
            <a:off x="3576575" y="1737996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1"/>
                </a:solidFill>
              </a:rPr>
              <a:t>깃허브</a:t>
            </a:r>
            <a:r>
              <a:rPr lang="ko-KR" altLang="en-US" sz="2400" spc="-300" dirty="0">
                <a:solidFill>
                  <a:schemeClr val="accent1"/>
                </a:solidFill>
              </a:rPr>
              <a:t> 업로드 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8FAC31-85C0-4A6C-B898-D6A813ACD5ED}"/>
              </a:ext>
            </a:extLst>
          </p:cNvPr>
          <p:cNvSpPr txBox="1"/>
          <p:nvPr/>
        </p:nvSpPr>
        <p:spPr>
          <a:xfrm>
            <a:off x="3576575" y="3306127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1"/>
                </a:solidFill>
              </a:rPr>
              <a:t>워드프레스 홈페이지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02563-D22F-41AD-BA2E-D63E0C26830F}"/>
              </a:ext>
            </a:extLst>
          </p:cNvPr>
          <p:cNvSpPr txBox="1"/>
          <p:nvPr/>
        </p:nvSpPr>
        <p:spPr>
          <a:xfrm>
            <a:off x="3576575" y="486974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1"/>
                </a:solidFill>
              </a:rPr>
              <a:t>출처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380789" cy="126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6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89220-3276-4D3C-A1CF-FDE9FED79FCC}"/>
              </a:ext>
            </a:extLst>
          </p:cNvPr>
          <p:cNvSpPr txBox="1"/>
          <p:nvPr/>
        </p:nvSpPr>
        <p:spPr>
          <a:xfrm>
            <a:off x="754635" y="2644170"/>
            <a:ext cx="106827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제 점수는 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40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점 입니다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.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 왜냐하면</a:t>
            </a:r>
            <a:endParaRPr lang="en-US" altLang="ko-KR" sz="3200" dirty="0">
              <a:solidFill>
                <a:prstClr val="white"/>
              </a:solidFill>
              <a:latin typeface="Arial"/>
              <a:ea typeface="나눔스퀘어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각 주차 과제와 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README 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파일을 제시간 내에 제출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(25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점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)+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워드프레스 홈페이지를 </a:t>
            </a:r>
            <a:r>
              <a:rPr lang="ko-KR" altLang="en-US" sz="3200">
                <a:solidFill>
                  <a:prstClr val="white"/>
                </a:solidFill>
                <a:latin typeface="Arial"/>
                <a:ea typeface="나눔스퀘어 Light"/>
              </a:rPr>
              <a:t>만들었으나 미숙한 점 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존재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(15</a:t>
            </a: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점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Arial"/>
                <a:ea typeface="나눔스퀘어 Light"/>
              </a:rPr>
              <a:t>이기 때문입니다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ea typeface="나눔스퀘어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5DD0E-4FAB-44E1-8925-73169C59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512"/>
            <a:ext cx="12192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DD35563-3CE9-40B0-86B9-C8B9BD2E114E}"/>
              </a:ext>
            </a:extLst>
          </p:cNvPr>
          <p:cNvGrpSpPr/>
          <p:nvPr/>
        </p:nvGrpSpPr>
        <p:grpSpPr>
          <a:xfrm>
            <a:off x="3255557" y="1732449"/>
            <a:ext cx="5680886" cy="2317447"/>
            <a:chOff x="3297798" y="1695391"/>
            <a:chExt cx="5680886" cy="2317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FA76A3-F37E-45E6-BDE5-DDE8500988BA}"/>
                </a:ext>
              </a:extLst>
            </p:cNvPr>
            <p:cNvSpPr txBox="1"/>
            <p:nvPr/>
          </p:nvSpPr>
          <p:spPr>
            <a:xfrm>
              <a:off x="3382280" y="1796847"/>
              <a:ext cx="55964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accent2"/>
                  </a:solidFill>
                </a:rPr>
                <a:t>Part</a:t>
              </a:r>
              <a:r>
                <a:rPr lang="ko-KR" altLang="en-US" sz="138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3800" b="1" dirty="0">
                  <a:solidFill>
                    <a:schemeClr val="accent2"/>
                  </a:solidFill>
                </a:rPr>
                <a:t>1,</a:t>
              </a:r>
              <a:endParaRPr lang="ko-KR" altLang="en-US" sz="138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E340A4-587F-48CB-96D4-EA58D11B05AB}"/>
                </a:ext>
              </a:extLst>
            </p:cNvPr>
            <p:cNvSpPr txBox="1"/>
            <p:nvPr/>
          </p:nvSpPr>
          <p:spPr>
            <a:xfrm>
              <a:off x="3297798" y="1695391"/>
              <a:ext cx="55964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b="1" dirty="0">
                  <a:solidFill>
                    <a:schemeClr val="bg1"/>
                  </a:solidFill>
                </a:rPr>
                <a:t>Part 1,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1CF4E5-89DD-47CB-9C85-612C0CC87580}"/>
              </a:ext>
            </a:extLst>
          </p:cNvPr>
          <p:cNvSpPr txBox="1"/>
          <p:nvPr/>
        </p:nvSpPr>
        <p:spPr>
          <a:xfrm>
            <a:off x="2554567" y="4236918"/>
            <a:ext cx="716734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700" spc="600" dirty="0" err="1">
                <a:solidFill>
                  <a:schemeClr val="bg1"/>
                </a:solidFill>
                <a:latin typeface="+mj-ea"/>
                <a:ea typeface="+mj-ea"/>
              </a:rPr>
              <a:t>깃허브</a:t>
            </a:r>
            <a:r>
              <a:rPr lang="ko-KR" altLang="en-US" sz="4700" spc="600" dirty="0">
                <a:solidFill>
                  <a:schemeClr val="bg1"/>
                </a:solidFill>
                <a:latin typeface="+mj-ea"/>
                <a:ea typeface="+mj-ea"/>
              </a:rPr>
              <a:t> 업로드 본 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8E813-1DE2-4704-89BE-ECF8ABE0A57C}"/>
              </a:ext>
            </a:extLst>
          </p:cNvPr>
          <p:cNvSpPr/>
          <p:nvPr/>
        </p:nvSpPr>
        <p:spPr>
          <a:xfrm>
            <a:off x="3431410" y="1833905"/>
            <a:ext cx="100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2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(1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(1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BC334F-D031-4966-AA66-0308485835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74" y="1298480"/>
            <a:ext cx="8487052" cy="25912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4411C0-171D-310E-46AC-4B0B45137B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84" y="4041757"/>
            <a:ext cx="4758431" cy="25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3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(2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(2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CF0B0C-ADA4-43F5-C997-9F36F5F9C2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19" y="1354195"/>
            <a:ext cx="8682361" cy="2689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B06761-AF55-7E04-43AF-B9E2EFDF8C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4149488"/>
            <a:ext cx="4165600" cy="23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(3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(3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99267C-E801-2DA2-E865-0D3F074980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30" y="1288766"/>
            <a:ext cx="8975324" cy="19878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B74870-7DF3-EBE5-6C3B-DC5ABA07475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62" y="3350302"/>
            <a:ext cx="6046260" cy="32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(4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(4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FF338C-F938-8F99-73A6-E06853D9CA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14" y="1381217"/>
            <a:ext cx="6968971" cy="2787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956383-B4C5-474E-614D-35FD78A783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64" y="4361311"/>
            <a:ext cx="4129470" cy="20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업로드 본 소개 </a:t>
            </a:r>
            <a:r>
              <a:rPr lang="en-US" altLang="ko-KR" dirty="0"/>
              <a:t>(5 week)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Upload Introduction (5 week)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36838C-CAC5-EFBD-23BD-AE562E52AD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70" y="1344786"/>
            <a:ext cx="8168859" cy="2650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0FAAD-85C8-2BDB-F4CC-6FF4CD2DCB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56" y="4104580"/>
            <a:ext cx="3793688" cy="24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8C8A49-133F-4115-BF53-6E854CB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PHP </a:t>
            </a:r>
            <a:r>
              <a:rPr lang="ko-KR" altLang="en-US" dirty="0"/>
              <a:t>호스팅 사이트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229518-280D-4118-A775-D471D7CA3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PHP Hosting Site Introduction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E52FC-40AD-4CA2-A4B6-9BA55E3367E4}"/>
              </a:ext>
            </a:extLst>
          </p:cNvPr>
          <p:cNvSpPr txBox="1"/>
          <p:nvPr/>
        </p:nvSpPr>
        <p:spPr>
          <a:xfrm>
            <a:off x="122535" y="209504"/>
            <a:ext cx="4616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3F210-C728-0FA7-5FEF-2DECB4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89" y="6632982"/>
            <a:ext cx="2169111" cy="225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F23DE-BF6F-1349-1708-851CD094D09D}"/>
              </a:ext>
            </a:extLst>
          </p:cNvPr>
          <p:cNvSpPr txBox="1"/>
          <p:nvPr/>
        </p:nvSpPr>
        <p:spPr>
          <a:xfrm>
            <a:off x="2296115" y="5398770"/>
            <a:ext cx="764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73A3C"/>
                </a:solidFill>
                <a:latin typeface="Open Sans" panose="020F0502020204030204" pitchFamily="34" charset="0"/>
              </a:rPr>
              <a:t>닷홈은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애니시큐어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주식회사에서 운영 중인 웹사이트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3" tooltip="호스팅"/>
              </a:rPr>
              <a:t>호스팅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사이트이며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 </a:t>
            </a:r>
          </a:p>
          <a:p>
            <a:pPr algn="ctr"/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웹 호스팅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F0502020204030204" pitchFamily="34" charset="0"/>
                <a:hlinkClick r:id="rId4" tooltip="Linux"/>
              </a:rPr>
              <a:t>리눅스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 호스팅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웹 메일 등을 제공합니다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0EC946-6E12-356D-7DDA-2D6F8FE9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31" y="1693848"/>
            <a:ext cx="7620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깔끔조합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406</Words>
  <Application>Microsoft Office PowerPoint</Application>
  <PresentationFormat>와이드스크린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ExtraBold</vt:lpstr>
      <vt:lpstr>나눔스퀘어 Light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깃허브 업로드 본 소개 (1 week)</vt:lpstr>
      <vt:lpstr>깃허브 업로드 본 소개 (2 week)</vt:lpstr>
      <vt:lpstr>깃허브 업로드 본 소개 (3 week)</vt:lpstr>
      <vt:lpstr>깃허브 업로드 본 소개 (4 week)</vt:lpstr>
      <vt:lpstr>깃허브 업로드 본 소개 (5 week)</vt:lpstr>
      <vt:lpstr>+ PHP 호스팅 사이트 소개</vt:lpstr>
      <vt:lpstr>깃허브 업로드 본 소개 (8 week)</vt:lpstr>
      <vt:lpstr>깃허브 업로드 본 소개 (9 week)</vt:lpstr>
      <vt:lpstr>깃허브 업로드 본 소개 (10 week)</vt:lpstr>
      <vt:lpstr>깃허브 업로드 본 소개 (11 week)</vt:lpstr>
      <vt:lpstr>PowerPoint 프레젠테이션</vt:lpstr>
      <vt:lpstr>워드프레스 홈페이지 소개 (메인 페이지)</vt:lpstr>
      <vt:lpstr>워드프레스 홈페이지 소개 (부가 기능)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규진 서</cp:lastModifiedBy>
  <cp:revision>53</cp:revision>
  <dcterms:created xsi:type="dcterms:W3CDTF">2021-07-22T01:42:38Z</dcterms:created>
  <dcterms:modified xsi:type="dcterms:W3CDTF">2023-12-11T04:01:36Z</dcterms:modified>
</cp:coreProperties>
</file>