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B800"/>
    <a:srgbClr val="800080"/>
    <a:srgbClr val="FF5050"/>
    <a:srgbClr val="FF3300"/>
    <a:srgbClr val="F2F2F2"/>
    <a:srgbClr val="FF9933"/>
    <a:srgbClr val="CC0000"/>
    <a:srgbClr val="233149"/>
    <a:srgbClr val="BFBFB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4" autoAdjust="0"/>
    <p:restoredTop sz="95320" autoAdjust="0"/>
  </p:normalViewPr>
  <p:slideViewPr>
    <p:cSldViewPr snapToGrid="0">
      <p:cViewPr varScale="1">
        <p:scale>
          <a:sx n="65" d="100"/>
          <a:sy n="65" d="100"/>
        </p:scale>
        <p:origin x="-4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0134-BB31-4F6A-9836-BA18292F81B4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2EA5-C06B-42C6-A6AF-7D4650554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896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00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72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668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64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72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28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27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27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21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2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97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807804"/>
            <a:ext cx="12192000" cy="1055077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768" y="2527734"/>
            <a:ext cx="960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유닉스 시스템 프로그래밍 프로젝트</a:t>
            </a:r>
            <a:r>
              <a:rPr lang="en-US" altLang="ko-KR" sz="28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온라인 빙고 게임</a:t>
            </a:r>
            <a:endParaRPr lang="en-US" altLang="ko-KR" sz="28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807804"/>
            <a:ext cx="1063869" cy="10550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1768" y="2368006"/>
            <a:ext cx="1260000" cy="90791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9465" y="3965815"/>
            <a:ext cx="23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조원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김석원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김건우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접속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이름을 입력한다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Name : </a:t>
            </a:r>
            <a:r>
              <a:rPr lang="en-US" altLang="ko-KR" sz="2400" b="1" dirty="0" smtClean="0"/>
              <a:t>User</a:t>
            </a:r>
          </a:p>
          <a:p>
            <a:pPr fontAlgn="base"/>
            <a:endParaRPr lang="en-US" altLang="ko-KR" sz="2400" b="1" dirty="0" smtClean="0"/>
          </a:p>
          <a:p>
            <a:pPr fontAlgn="base"/>
            <a:r>
              <a:rPr lang="ko-KR" altLang="en-US" sz="2400" dirty="0"/>
              <a:t>이름을 작성하고 나면 비밀번호 </a:t>
            </a:r>
            <a:r>
              <a:rPr lang="ko-KR" altLang="en-US" sz="2400" dirty="0" smtClean="0"/>
              <a:t>작성 란이 </a:t>
            </a:r>
            <a:r>
              <a:rPr lang="ko-KR" altLang="en-US" sz="2400" dirty="0"/>
              <a:t>뜬다</a:t>
            </a:r>
            <a:r>
              <a:rPr lang="en-US" altLang="ko-KR" sz="2400" dirty="0"/>
              <a:t>. </a:t>
            </a:r>
            <a:r>
              <a:rPr lang="ko-KR" altLang="en-US" sz="2400" dirty="0"/>
              <a:t>비밀번호를 입력한다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 smtClean="0"/>
              <a:t>&lt;&lt;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 </a:t>
            </a:r>
            <a:r>
              <a:rPr lang="en-US" altLang="ko-KR" sz="2400" b="1" dirty="0" err="1" smtClean="0"/>
              <a:t>UserPasswd</a:t>
            </a:r>
            <a:endParaRPr lang="en-US" altLang="ko-KR" sz="2400" b="1" dirty="0" smtClean="0"/>
          </a:p>
          <a:p>
            <a:pPr fontAlgn="base"/>
            <a:endParaRPr lang="en-US" altLang="ko-KR" sz="2400" b="1" dirty="0" smtClean="0"/>
          </a:p>
          <a:p>
            <a:pPr fontAlgn="base"/>
            <a:r>
              <a:rPr lang="ko-KR" altLang="en-US" sz="2400" dirty="0"/>
              <a:t>비밀번호를 성공적으로 입력하면 </a:t>
            </a:r>
            <a:r>
              <a:rPr lang="ko-KR" altLang="en-US" sz="2400" dirty="0" smtClean="0"/>
              <a:t>대기 방으로 </a:t>
            </a:r>
            <a:r>
              <a:rPr lang="ko-KR" altLang="en-US" sz="2400" dirty="0"/>
              <a:t>이동한다</a:t>
            </a:r>
            <a:r>
              <a:rPr lang="en-US" altLang="ko-KR" sz="2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82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접속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오류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입력한 이름이 존재하지 않다면 안내문을 출력하고 이름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존재하지 않는 이름입니다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이름을 다시 작성해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>비밀번호가 올바르지 않다면 안내문을 출력하고 비밀번호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비밀번호가 일치하지 않습니다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비밀번호를 다시 작성해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98" y="2004648"/>
            <a:ext cx="7602976" cy="44822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48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685" y="3048429"/>
            <a:ext cx="112426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채팅 창은 대기 방에 </a:t>
            </a:r>
            <a:r>
              <a:rPr lang="ko-KR" altLang="en-US" sz="2400" dirty="0"/>
              <a:t>있는 다른 유저들과 대화를 나눌 수 있는 </a:t>
            </a:r>
            <a:r>
              <a:rPr lang="ko-KR" altLang="en-US" sz="2400" dirty="0" smtClean="0"/>
              <a:t>창이다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마우스를 </a:t>
            </a:r>
            <a:r>
              <a:rPr lang="ko-KR" altLang="en-US" sz="2400" dirty="0"/>
              <a:t>사용할 수 없는 게임 환경에서 여러 옵션을 사용하기 위해 “</a:t>
            </a:r>
            <a:r>
              <a:rPr lang="en-US" altLang="ko-KR" sz="2400" dirty="0"/>
              <a:t>/</a:t>
            </a:r>
            <a:r>
              <a:rPr lang="ko-KR" altLang="en-US" sz="2400" dirty="0"/>
              <a:t>옵션</a:t>
            </a:r>
            <a:r>
              <a:rPr lang="ko-KR" altLang="en-US" sz="2400" dirty="0" smtClean="0"/>
              <a:t>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을 지원한다</a:t>
            </a:r>
            <a:r>
              <a:rPr lang="en-US" altLang="ko-KR" sz="24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5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랭크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685" y="3048429"/>
            <a:ext cx="112426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모든 </a:t>
            </a:r>
            <a:r>
              <a:rPr lang="ko-KR" altLang="en-US" sz="2400" dirty="0"/>
              <a:t>계정에서 자신의 승률을 기준으로 정한 랭크를 보여준다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랭크는 대기 창에 </a:t>
            </a:r>
            <a:r>
              <a:rPr lang="ko-KR" altLang="en-US" sz="2400" dirty="0"/>
              <a:t>접속했을 때를 기준으로 작성되며</a:t>
            </a:r>
            <a:r>
              <a:rPr lang="en-US" altLang="ko-KR" sz="2400" dirty="0"/>
              <a:t>, </a:t>
            </a:r>
            <a:r>
              <a:rPr lang="ko-KR" altLang="en-US" sz="2400" dirty="0"/>
              <a:t>갱신하려면 “</a:t>
            </a:r>
            <a:r>
              <a:rPr lang="en-US" altLang="ko-KR" sz="2400" dirty="0"/>
              <a:t>/reset”</a:t>
            </a:r>
            <a:r>
              <a:rPr lang="ko-KR" altLang="en-US" sz="2400" dirty="0"/>
              <a:t>옵션을 </a:t>
            </a:r>
            <a:r>
              <a:rPr lang="ko-KR" altLang="en-US" sz="2400" dirty="0" smtClean="0"/>
              <a:t>이용한다</a:t>
            </a:r>
            <a:r>
              <a:rPr lang="en-US" altLang="ko-KR" sz="2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0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설명 란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2068440"/>
            <a:ext cx="119021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채팅 창을 </a:t>
            </a:r>
            <a:r>
              <a:rPr lang="ko-KR" altLang="en-US" sz="2400" dirty="0"/>
              <a:t>통해 사용할 수 있는 옵션들이 적힌 곳이다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다음과 같은 옵션들을 지원한다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000" dirty="0" smtClean="0"/>
              <a:t>1.  </a:t>
            </a:r>
            <a:r>
              <a:rPr lang="ko-KR" altLang="en-US" sz="2000" dirty="0" smtClean="0"/>
              <a:t>“</a:t>
            </a:r>
            <a:r>
              <a:rPr lang="en-US" altLang="ko-KR" sz="2000" dirty="0"/>
              <a:t>/</a:t>
            </a:r>
            <a:r>
              <a:rPr lang="ko-KR" altLang="en-US" sz="2000" dirty="0"/>
              <a:t>번호”  </a:t>
            </a:r>
            <a:r>
              <a:rPr lang="en-US" altLang="ko-KR" sz="2000" dirty="0"/>
              <a:t>: </a:t>
            </a:r>
            <a:r>
              <a:rPr lang="ko-KR" altLang="en-US" sz="2000" dirty="0"/>
              <a:t>작성한 번호의 방으로 입장한다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이미 </a:t>
            </a:r>
            <a:r>
              <a:rPr lang="ko-KR" altLang="en-US" sz="2000" dirty="0" smtClean="0"/>
              <a:t>실행 중이거나 </a:t>
            </a:r>
            <a:r>
              <a:rPr lang="ko-KR" altLang="en-US" sz="2000" dirty="0"/>
              <a:t>없는 방이면 </a:t>
            </a:r>
            <a:r>
              <a:rPr lang="ko-KR" altLang="en-US" sz="2000" dirty="0" smtClean="0"/>
              <a:t>실행하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지 </a:t>
            </a:r>
            <a:r>
              <a:rPr lang="ko-KR" altLang="en-US" sz="2000" dirty="0"/>
              <a:t>않는다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2"/>
            </a:pPr>
            <a:r>
              <a:rPr lang="ko-KR" altLang="en-US" sz="2000" dirty="0" smtClean="0"/>
              <a:t>“</a:t>
            </a:r>
            <a:r>
              <a:rPr lang="en-US" altLang="ko-KR" sz="2000" dirty="0"/>
              <a:t>/room” : </a:t>
            </a:r>
            <a:r>
              <a:rPr lang="ko-KR" altLang="en-US" sz="2000" dirty="0" smtClean="0"/>
              <a:t>게임 방을 </a:t>
            </a:r>
            <a:r>
              <a:rPr lang="ko-KR" altLang="en-US" sz="2000" dirty="0"/>
              <a:t>생성한다</a:t>
            </a:r>
            <a:r>
              <a:rPr lang="en-US" altLang="ko-KR" sz="2000" dirty="0"/>
              <a:t>. “/</a:t>
            </a:r>
            <a:r>
              <a:rPr lang="en-US" altLang="ko-KR" sz="2000" dirty="0" smtClean="0"/>
              <a:t>room [</a:t>
            </a:r>
            <a:r>
              <a:rPr lang="ko-KR" altLang="en-US" sz="2000" dirty="0" smtClean="0"/>
              <a:t>방 제목</a:t>
            </a:r>
            <a:r>
              <a:rPr lang="en-US" altLang="ko-KR" sz="2000" dirty="0" smtClean="0"/>
              <a:t>], [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필요시</a:t>
            </a:r>
            <a:r>
              <a:rPr lang="en-US" altLang="ko-KR" sz="2000" dirty="0" smtClean="0"/>
              <a:t>)], [</a:t>
            </a:r>
            <a:r>
              <a:rPr lang="ko-KR" altLang="en-US" sz="2000" dirty="0"/>
              <a:t>인원수</a:t>
            </a:r>
            <a:r>
              <a:rPr lang="en-US" altLang="ko-KR" sz="2000" dirty="0" smtClean="0"/>
              <a:t>],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빙고 크기</a:t>
            </a:r>
            <a:r>
              <a:rPr lang="en-US" altLang="ko-KR" sz="2000" dirty="0"/>
              <a:t>],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득점 수</a:t>
            </a:r>
            <a:r>
              <a:rPr lang="en-US" altLang="ko-KR" sz="2000" dirty="0"/>
              <a:t>]” </a:t>
            </a:r>
            <a:r>
              <a:rPr lang="ko-KR" altLang="en-US" sz="2000" dirty="0" smtClean="0"/>
              <a:t>형식으로 작성한다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2"/>
            </a:pPr>
            <a:endParaRPr lang="en-US" altLang="ko-KR" sz="2000" dirty="0" smtClean="0"/>
          </a:p>
          <a:p>
            <a:pPr marL="457200" indent="-457200" fontAlgn="base">
              <a:buAutoNum type="arabicPeriod" startAt="3"/>
            </a:pPr>
            <a:r>
              <a:rPr lang="ko-KR" altLang="en-US" sz="2000" dirty="0" smtClean="0"/>
              <a:t>“</a:t>
            </a:r>
            <a:r>
              <a:rPr lang="en-US" altLang="ko-KR" sz="2000" dirty="0"/>
              <a:t>/reset” : </a:t>
            </a:r>
            <a:r>
              <a:rPr lang="ko-KR" altLang="en-US" sz="2000" dirty="0" smtClean="0"/>
              <a:t>대기 방을 리셋 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대기 창의 </a:t>
            </a:r>
            <a:r>
              <a:rPr lang="ko-KR" altLang="en-US" sz="2000" dirty="0"/>
              <a:t>그래픽이 깨졌거나 현재 랭크를 알고 </a:t>
            </a:r>
            <a:r>
              <a:rPr lang="ko-KR" altLang="en-US" sz="2000" dirty="0" smtClean="0"/>
              <a:t>을 때 </a:t>
            </a:r>
            <a:r>
              <a:rPr lang="ko-KR" altLang="en-US" sz="2000" dirty="0"/>
              <a:t>사용한다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3"/>
            </a:pPr>
            <a:endParaRPr lang="en-US" altLang="ko-KR" sz="2000" dirty="0"/>
          </a:p>
          <a:p>
            <a:pPr fontAlgn="base"/>
            <a:r>
              <a:rPr lang="en-US" altLang="ko-KR" sz="2000" dirty="0" smtClean="0"/>
              <a:t>4.  </a:t>
            </a:r>
            <a:r>
              <a:rPr lang="ko-KR" altLang="en-US" sz="2000" dirty="0" smtClean="0"/>
              <a:t>“</a:t>
            </a:r>
            <a:r>
              <a:rPr lang="en-US" altLang="ko-KR" sz="2000" dirty="0"/>
              <a:t>/exit”   : </a:t>
            </a:r>
            <a:r>
              <a:rPr lang="ko-KR" altLang="en-US" sz="2000" dirty="0"/>
              <a:t>게임을 종료한다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(</a:t>
            </a:r>
            <a:r>
              <a:rPr lang="ko-KR" altLang="en-US" sz="2000" dirty="0" smtClean="0"/>
              <a:t>필요에 따라 추가</a:t>
            </a:r>
            <a:r>
              <a:rPr lang="en-US" altLang="ko-KR" sz="2000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32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리스트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2388862"/>
            <a:ext cx="1190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 </a:t>
            </a:r>
            <a:r>
              <a:rPr lang="ko-KR" altLang="en-US" sz="2400" dirty="0"/>
              <a:t>리스트는 현재 열려있는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보여주는 리스트이다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 </a:t>
            </a:r>
            <a:r>
              <a:rPr lang="ko-KR" altLang="en-US" sz="2400" dirty="0"/>
              <a:t>리스트는 </a:t>
            </a:r>
            <a:r>
              <a:rPr lang="en-US" altLang="ko-KR" sz="2400" dirty="0"/>
              <a:t>[</a:t>
            </a:r>
            <a:r>
              <a:rPr lang="ko-KR" altLang="en-US" sz="2400" dirty="0"/>
              <a:t>방 번호</a:t>
            </a:r>
            <a:r>
              <a:rPr lang="en-US" altLang="ko-KR" sz="2400" dirty="0"/>
              <a:t>][</a:t>
            </a:r>
            <a:r>
              <a:rPr lang="ko-KR" altLang="en-US" sz="2400" dirty="0"/>
              <a:t>인원수</a:t>
            </a:r>
            <a:r>
              <a:rPr lang="en-US" altLang="ko-KR" sz="2400" dirty="0"/>
              <a:t>][</a:t>
            </a:r>
            <a:r>
              <a:rPr lang="ko-KR" altLang="en-US" sz="2400" dirty="0"/>
              <a:t>빙고 크기</a:t>
            </a:r>
            <a:r>
              <a:rPr lang="en-US" altLang="ko-KR" sz="2400" dirty="0"/>
              <a:t>][</a:t>
            </a:r>
            <a:r>
              <a:rPr lang="ko-KR" altLang="en-US" sz="2400" dirty="0"/>
              <a:t>득점 수</a:t>
            </a:r>
            <a:r>
              <a:rPr lang="en-US" altLang="ko-KR" sz="2400" dirty="0"/>
              <a:t>][</a:t>
            </a:r>
            <a:r>
              <a:rPr lang="ko-KR" altLang="en-US" sz="2400" dirty="0"/>
              <a:t>대기</a:t>
            </a:r>
            <a:r>
              <a:rPr lang="en-US" altLang="ko-KR" sz="2400" dirty="0"/>
              <a:t>/</a:t>
            </a:r>
            <a:r>
              <a:rPr lang="ko-KR" altLang="en-US" sz="2400" dirty="0"/>
              <a:t>실행</a:t>
            </a:r>
            <a:r>
              <a:rPr lang="en-US" altLang="ko-KR" sz="2400" dirty="0"/>
              <a:t>] </a:t>
            </a:r>
            <a:r>
              <a:rPr lang="ko-KR" altLang="en-US" sz="2400" dirty="0"/>
              <a:t>순으로 표시된다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방에 </a:t>
            </a:r>
            <a:r>
              <a:rPr lang="ko-KR" altLang="en-US" sz="2400" dirty="0"/>
              <a:t>들어가려면 방향키를 이용해 원하는 방을 찾은 후 </a:t>
            </a:r>
            <a:r>
              <a:rPr lang="ko-KR" altLang="en-US" sz="2400" dirty="0" smtClean="0"/>
              <a:t>채팅 창에 </a:t>
            </a:r>
            <a:r>
              <a:rPr lang="ko-KR" altLang="en-US" sz="2400" dirty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번호” 를 적으면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9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3033439"/>
            <a:ext cx="119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40" y="2068440"/>
            <a:ext cx="7782660" cy="45116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 설정 표시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385" y="3018449"/>
            <a:ext cx="11902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 smtClean="0"/>
              <a:t>현재 게임 방의 </a:t>
            </a:r>
            <a:r>
              <a:rPr lang="ko-KR" altLang="en-US" sz="2400" dirty="0"/>
              <a:t>설정을 알려준다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 fontAlgn="base">
              <a:buAutoNum type="arabicPeriod"/>
            </a:pPr>
            <a:endParaRPr lang="en-US" altLang="ko-KR" sz="2400" dirty="0" smtClean="0"/>
          </a:p>
          <a:p>
            <a:pPr marL="457200" indent="-457200" fontAlgn="base">
              <a:buAutoNum type="arabicPeriod"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방 번호</a:t>
            </a:r>
            <a:r>
              <a:rPr lang="en-US" altLang="ko-KR" sz="2400" dirty="0"/>
              <a:t>][</a:t>
            </a:r>
            <a:r>
              <a:rPr lang="ko-KR" altLang="en-US" sz="2400" dirty="0"/>
              <a:t>인원 수</a:t>
            </a:r>
            <a:r>
              <a:rPr lang="en-US" altLang="ko-KR" sz="2400" dirty="0"/>
              <a:t>][</a:t>
            </a:r>
            <a:r>
              <a:rPr lang="ko-KR" altLang="en-US" sz="2400" dirty="0" smtClean="0"/>
              <a:t>빙고 크기</a:t>
            </a:r>
            <a:r>
              <a:rPr lang="en-US" altLang="ko-KR" sz="2400" dirty="0"/>
              <a:t>][</a:t>
            </a:r>
            <a:r>
              <a:rPr lang="ko-KR" altLang="en-US" sz="2400" dirty="0" smtClean="0"/>
              <a:t>득점 수</a:t>
            </a:r>
            <a:r>
              <a:rPr lang="en-US" altLang="ko-KR" sz="2400" dirty="0"/>
              <a:t>][</a:t>
            </a:r>
            <a:r>
              <a:rPr lang="ko-KR" altLang="en-US" sz="2400" dirty="0"/>
              <a:t>대기</a:t>
            </a:r>
            <a:r>
              <a:rPr lang="en-US" altLang="ko-KR" sz="2400" dirty="0"/>
              <a:t>/</a:t>
            </a:r>
            <a:r>
              <a:rPr lang="ko-KR" altLang="en-US" sz="2400" dirty="0"/>
              <a:t>실행</a:t>
            </a:r>
            <a:r>
              <a:rPr lang="en-US" altLang="ko-KR" sz="2400" dirty="0"/>
              <a:t>]</a:t>
            </a:r>
            <a:r>
              <a:rPr lang="ko-KR" altLang="en-US" sz="2400" dirty="0"/>
              <a:t>형태이다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/set”</a:t>
            </a:r>
            <a:r>
              <a:rPr lang="ko-KR" altLang="en-US" sz="2400" dirty="0"/>
              <a:t>옵션으로 변경이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89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47889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채팅 창은 게임 방의 </a:t>
            </a:r>
            <a:r>
              <a:rPr lang="ko-KR" altLang="en-US" sz="2400" dirty="0"/>
              <a:t>다른 유저들과 대화를 나눌 수 있는 창이며 </a:t>
            </a:r>
            <a:r>
              <a:rPr lang="ko-KR" altLang="en-US" sz="2400" dirty="0" smtClean="0"/>
              <a:t>게임 방에서 </a:t>
            </a:r>
            <a:r>
              <a:rPr lang="ko-KR" altLang="en-US" sz="2400" dirty="0"/>
              <a:t>지원하는 옵션을 작성하여 여러 일을 할 수 있다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/help” : </a:t>
            </a:r>
            <a:r>
              <a:rPr lang="ko-KR" altLang="en-US" sz="2400" dirty="0" smtClean="0"/>
              <a:t>게임 방에서 </a:t>
            </a:r>
            <a:r>
              <a:rPr lang="ko-KR" altLang="en-US" sz="2400" dirty="0"/>
              <a:t>사용 가능한 옵션을 알려준다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/role”  : </a:t>
            </a:r>
            <a:r>
              <a:rPr lang="ko-KR" altLang="en-US" sz="2400" dirty="0" smtClean="0"/>
              <a:t>빙고 게임 </a:t>
            </a:r>
            <a:r>
              <a:rPr lang="ko-KR" altLang="en-US" sz="2400" dirty="0"/>
              <a:t>룰을 설명한다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/exit”  :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퇴장한다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나가면 </a:t>
            </a:r>
            <a:r>
              <a:rPr lang="ko-KR" altLang="en-US" sz="2400" dirty="0" smtClean="0"/>
              <a:t>대기 방으로 </a:t>
            </a:r>
            <a:r>
              <a:rPr lang="ko-KR" altLang="en-US" sz="2400" dirty="0"/>
              <a:t>이동한다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/start” : </a:t>
            </a:r>
            <a:r>
              <a:rPr lang="ko-KR" altLang="en-US" sz="2400" dirty="0"/>
              <a:t>게임을 시작한다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대기 상태이거나 </a:t>
            </a:r>
            <a:r>
              <a:rPr lang="ko-KR" altLang="en-US" sz="2400" dirty="0"/>
              <a:t>게임이 종료되었을 때만 실행된다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/set”   : </a:t>
            </a:r>
            <a:r>
              <a:rPr lang="ko-KR" altLang="en-US" sz="2400" dirty="0" smtClean="0"/>
              <a:t>게임 방 </a:t>
            </a:r>
            <a:r>
              <a:rPr lang="ko-KR" altLang="en-US" sz="2400" dirty="0"/>
              <a:t>설정을 변경한다</a:t>
            </a:r>
            <a:r>
              <a:rPr lang="en-US" altLang="ko-KR" sz="2400" dirty="0"/>
              <a:t>. “/set [</a:t>
            </a:r>
            <a:r>
              <a:rPr lang="ko-KR" altLang="en-US" sz="2400" dirty="0"/>
              <a:t>인원수</a:t>
            </a:r>
            <a:r>
              <a:rPr lang="en-US" altLang="ko-KR" sz="2400" dirty="0" smtClean="0"/>
              <a:t>][</a:t>
            </a:r>
            <a:r>
              <a:rPr lang="ko-KR" altLang="en-US" sz="2400" dirty="0" smtClean="0"/>
              <a:t>빙고 크기</a:t>
            </a:r>
            <a:r>
              <a:rPr lang="en-US" altLang="ko-KR" sz="2400" dirty="0" smtClean="0"/>
              <a:t>][</a:t>
            </a:r>
            <a:r>
              <a:rPr lang="ko-KR" altLang="en-US" sz="2400" dirty="0" smtClean="0"/>
              <a:t>득점 수</a:t>
            </a:r>
            <a:r>
              <a:rPr lang="en-US" altLang="ko-KR" sz="2400" dirty="0"/>
              <a:t>]” </a:t>
            </a:r>
            <a:r>
              <a:rPr lang="ko-KR" altLang="en-US" sz="2400" dirty="0" smtClean="0"/>
              <a:t>형태로 작성</a:t>
            </a:r>
            <a:endParaRPr lang="en-US" altLang="ko-KR" sz="2400" dirty="0" smtClean="0"/>
          </a:p>
          <a:p>
            <a:pPr fontAlgn="base"/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fontAlgn="base"/>
            <a:r>
              <a:rPr lang="en-US" altLang="ko-KR" dirty="0" smtClean="0"/>
              <a:t>(</a:t>
            </a:r>
            <a:r>
              <a:rPr lang="ko-KR" altLang="en-US" dirty="0" smtClean="0"/>
              <a:t>필요시 추가 예정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792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818" y="2171015"/>
            <a:ext cx="6446211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요구사항 분석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 smtClean="0"/>
              <a:t>Introduction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required </a:t>
            </a:r>
            <a:r>
              <a:rPr lang="en-US" altLang="ko-KR" sz="2400" dirty="0" smtClean="0"/>
              <a:t>function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working </a:t>
            </a:r>
            <a:r>
              <a:rPr lang="en-US" altLang="ko-KR" sz="2400" dirty="0" smtClean="0"/>
              <a:t>environment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ko-KR" altLang="en-US" sz="2400" dirty="0" smtClean="0"/>
              <a:t>시나리오</a:t>
            </a:r>
            <a:endParaRPr lang="en-US" altLang="ko-KR" sz="2400" dirty="0" smtClean="0"/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flow </a:t>
            </a:r>
            <a:r>
              <a:rPr lang="en-US" altLang="ko-KR" sz="2400" dirty="0" smtClean="0"/>
              <a:t>chart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ko-KR" altLang="en-US" sz="2400" smtClean="0"/>
              <a:t>개발 일정</a:t>
            </a:r>
            <a:endParaRPr lang="en-US" altLang="ko-KR" sz="2400" dirty="0" smtClean="0"/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옵션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47889"/>
            <a:ext cx="12191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게임도 </a:t>
            </a:r>
            <a:r>
              <a:rPr lang="ko-KR" altLang="en-US" sz="2400" dirty="0" smtClean="0"/>
              <a:t>채팅 창을 </a:t>
            </a:r>
            <a:r>
              <a:rPr lang="ko-KR" altLang="en-US" sz="2400" dirty="0"/>
              <a:t>이용해 플레이한다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 smtClean="0"/>
              <a:t>1.  </a:t>
            </a:r>
            <a:r>
              <a:rPr lang="ko-KR" altLang="en-US" sz="2400" dirty="0" smtClean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번호” </a:t>
            </a:r>
            <a:r>
              <a:rPr lang="en-US" altLang="ko-KR" sz="2400" dirty="0"/>
              <a:t>: </a:t>
            </a:r>
            <a:r>
              <a:rPr lang="ko-KR" altLang="en-US" sz="2400" dirty="0"/>
              <a:t>적은 번호를 지운다</a:t>
            </a:r>
            <a:r>
              <a:rPr lang="en-US" altLang="ko-KR" sz="2400" dirty="0"/>
              <a:t>. </a:t>
            </a:r>
            <a:r>
              <a:rPr lang="ko-KR" altLang="en-US" sz="2400" dirty="0"/>
              <a:t>해당 번호가 없으면 다시 고르라는 안내문이 출력되며</a:t>
            </a:r>
          </a:p>
          <a:p>
            <a:pPr fontAlgn="base"/>
            <a:r>
              <a:rPr lang="ko-KR" altLang="en-US" sz="2400" dirty="0"/>
              <a:t>          </a:t>
            </a:r>
            <a:r>
              <a:rPr lang="ko-KR" altLang="en-US" sz="2400" dirty="0" smtClean="0"/>
              <a:t>   </a:t>
            </a:r>
            <a:r>
              <a:rPr lang="ko-KR" altLang="en-US" sz="2400" dirty="0"/>
              <a:t>  </a:t>
            </a:r>
            <a:r>
              <a:rPr lang="ko-KR" altLang="en-US" sz="2400" dirty="0" smtClean="0"/>
              <a:t> 자신의 </a:t>
            </a:r>
            <a:r>
              <a:rPr lang="ko-KR" altLang="en-US" sz="2400" dirty="0"/>
              <a:t>턴이 아니면 실행되지 않는다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marL="457200" indent="-457200" fontAlgn="base">
              <a:buAutoNum type="arabicPeriod" startAt="2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문자” </a:t>
            </a:r>
            <a:r>
              <a:rPr lang="en-US" altLang="ko-KR" sz="2400" dirty="0"/>
              <a:t>: </a:t>
            </a:r>
            <a:r>
              <a:rPr lang="ko-KR" altLang="en-US" sz="2400" dirty="0"/>
              <a:t>아이템을 사용한다</a:t>
            </a:r>
            <a:r>
              <a:rPr lang="en-US" altLang="ko-KR" sz="2400" dirty="0"/>
              <a:t>. </a:t>
            </a:r>
            <a:r>
              <a:rPr lang="ko-KR" altLang="en-US" sz="2400" dirty="0"/>
              <a:t>아이템은 소문자 알파벳으로 표시되며 이 </a:t>
            </a:r>
            <a:r>
              <a:rPr lang="ko-KR" altLang="en-US" sz="2400" dirty="0" smtClean="0"/>
              <a:t>알파벳을 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                </a:t>
            </a:r>
            <a:r>
              <a:rPr lang="ko-KR" altLang="en-US" sz="2400" dirty="0" smtClean="0"/>
              <a:t>적으면 아이템이 </a:t>
            </a:r>
            <a:r>
              <a:rPr lang="ko-KR" altLang="en-US" sz="2400" dirty="0"/>
              <a:t>적용된다</a:t>
            </a:r>
            <a:r>
              <a:rPr lang="en-US" altLang="ko-KR" sz="2400" dirty="0"/>
              <a:t>. </a:t>
            </a:r>
            <a:r>
              <a:rPr lang="ko-KR" altLang="en-US" sz="2400" dirty="0"/>
              <a:t>아이템은 자신의 턴일 때 한번만 사용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81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유저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" y="2576148"/>
            <a:ext cx="12191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200" dirty="0" smtClean="0"/>
              <a:t>유저가 사용할 빙고 판이다</a:t>
            </a:r>
            <a:r>
              <a:rPr lang="en-US" altLang="ko-KR" sz="2200" dirty="0" smtClean="0"/>
              <a:t>. </a:t>
            </a:r>
          </a:p>
          <a:p>
            <a:pPr marL="457200" indent="-457200" fontAlgn="base">
              <a:buAutoNum type="arabicPeriod"/>
            </a:pPr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2. </a:t>
            </a:r>
            <a:r>
              <a:rPr lang="ko-KR" altLang="en-US" sz="2200" dirty="0" smtClean="0"/>
              <a:t>위쪽에 해당 유저의 이름이 적혀있으며 유저 옆으로는 획득한 아이템이 나열된다</a:t>
            </a:r>
            <a:r>
              <a:rPr lang="en-US" altLang="ko-KR" sz="2200" dirty="0" smtClean="0"/>
              <a:t>. </a:t>
            </a:r>
          </a:p>
          <a:p>
            <a:pPr fontAlgn="base"/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3. </a:t>
            </a:r>
            <a:r>
              <a:rPr lang="ko-KR" altLang="en-US" sz="2200" dirty="0" smtClean="0"/>
              <a:t>아이템은 자신의 것만 구별할 수 있으며 다른 유저의 아이템은 구별할 수 없도록 표시된다</a:t>
            </a:r>
            <a:r>
              <a:rPr lang="en-US" altLang="ko-KR" sz="2200" dirty="0" smtClean="0"/>
              <a:t>. </a:t>
            </a:r>
          </a:p>
          <a:p>
            <a:pPr fontAlgn="base"/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4. </a:t>
            </a:r>
            <a:r>
              <a:rPr lang="ko-KR" altLang="en-US" sz="2200" dirty="0" smtClean="0"/>
              <a:t>밑으로는 빙고 판이 </a:t>
            </a:r>
            <a:r>
              <a:rPr lang="en-US" altLang="ko-KR" sz="2200" dirty="0" smtClean="0"/>
              <a:t>n*n</a:t>
            </a:r>
            <a:r>
              <a:rPr lang="ko-KR" altLang="en-US" sz="2200" dirty="0" smtClean="0"/>
              <a:t>으로 그려진다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59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규칙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68440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 smtClean="0"/>
              <a:t>게임이 </a:t>
            </a:r>
            <a:r>
              <a:rPr lang="ko-KR" altLang="en-US" sz="2000" dirty="0"/>
              <a:t>시작되면 모든 </a:t>
            </a:r>
            <a:r>
              <a:rPr lang="ko-KR" altLang="en-US" sz="2000" dirty="0" smtClean="0"/>
              <a:t>빙고 판에 </a:t>
            </a:r>
            <a:r>
              <a:rPr lang="en-US" altLang="ko-KR" sz="2000" dirty="0"/>
              <a:t>1</a:t>
            </a:r>
            <a:r>
              <a:rPr lang="ko-KR" altLang="en-US" sz="2000" dirty="0"/>
              <a:t>에서 </a:t>
            </a:r>
            <a:r>
              <a:rPr lang="en-US" altLang="ko-KR" sz="2000" dirty="0"/>
              <a:t>99</a:t>
            </a:r>
            <a:r>
              <a:rPr lang="ko-KR" altLang="en-US" sz="2000" dirty="0"/>
              <a:t>사이의 숫자가 랜덤으로 나열된다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수가 </a:t>
            </a:r>
            <a:r>
              <a:rPr lang="ko-KR" altLang="en-US" sz="2000" dirty="0" smtClean="0"/>
              <a:t>여러 번 </a:t>
            </a:r>
            <a:r>
              <a:rPr lang="ko-KR" altLang="en-US" sz="2000" dirty="0"/>
              <a:t>나올 </a:t>
            </a:r>
            <a:r>
              <a:rPr lang="ko-KR" altLang="en-US" sz="2000" dirty="0" smtClean="0"/>
              <a:t>수도 </a:t>
            </a:r>
            <a:r>
              <a:rPr lang="ko-KR" altLang="en-US" sz="2000" dirty="0"/>
              <a:t>있다</a:t>
            </a:r>
            <a:r>
              <a:rPr lang="en-US" altLang="ko-KR" sz="2000" dirty="0"/>
              <a:t>. </a:t>
            </a:r>
            <a:r>
              <a:rPr lang="ko-KR" altLang="en-US" sz="2000" dirty="0"/>
              <a:t>자신의 </a:t>
            </a:r>
            <a:r>
              <a:rPr lang="ko-KR" altLang="en-US" sz="2000" dirty="0" smtClean="0"/>
              <a:t>빙고 판 </a:t>
            </a:r>
            <a:r>
              <a:rPr lang="ko-KR" altLang="en-US" sz="2000" dirty="0"/>
              <a:t>외의 다른 </a:t>
            </a:r>
            <a:r>
              <a:rPr lang="ko-KR" altLang="en-US" sz="2000" dirty="0" smtClean="0"/>
              <a:t>빙고 판은 </a:t>
            </a:r>
            <a:r>
              <a:rPr lang="ko-KR" altLang="en-US" sz="2000" dirty="0"/>
              <a:t>숫자를 볼 수 없도록 가려진다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2"/>
            </a:pPr>
            <a:r>
              <a:rPr lang="ko-KR" altLang="en-US" sz="2000" dirty="0" smtClean="0"/>
              <a:t>숫자를 </a:t>
            </a:r>
            <a:r>
              <a:rPr lang="ko-KR" altLang="en-US" sz="2000" dirty="0"/>
              <a:t>고를 첫번째 유저를 무작위로 선택한다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부터는 </a:t>
            </a:r>
            <a:r>
              <a:rPr lang="ko-KR" altLang="en-US" sz="2000" dirty="0" smtClean="0"/>
              <a:t>유저 번호 </a:t>
            </a:r>
            <a:r>
              <a:rPr lang="ko-KR" altLang="en-US" sz="2000" dirty="0"/>
              <a:t>순서대로 턴이 이동된다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2"/>
            </a:pPr>
            <a:endParaRPr lang="en-US" altLang="ko-KR" sz="2000" dirty="0" smtClean="0"/>
          </a:p>
          <a:p>
            <a:pPr marL="457200" indent="-457200" fontAlgn="base">
              <a:buAutoNum type="arabicPeriod" startAt="3"/>
            </a:pPr>
            <a:r>
              <a:rPr lang="ko-KR" altLang="en-US" sz="2000" dirty="0" smtClean="0"/>
              <a:t>자신의 </a:t>
            </a:r>
            <a:r>
              <a:rPr lang="ko-KR" altLang="en-US" sz="2000" dirty="0"/>
              <a:t>턴이 되면 지우고 싶은 숫자를 </a:t>
            </a:r>
            <a:r>
              <a:rPr lang="ko-KR" altLang="en-US" sz="2000" dirty="0" smtClean="0"/>
              <a:t>채팅 창에 </a:t>
            </a:r>
            <a:r>
              <a:rPr lang="ko-KR" altLang="en-US" sz="2000" dirty="0"/>
              <a:t>작성하여 지운다</a:t>
            </a:r>
            <a:r>
              <a:rPr lang="en-US" altLang="ko-KR" sz="2000" dirty="0"/>
              <a:t>. </a:t>
            </a:r>
            <a:r>
              <a:rPr lang="ko-KR" altLang="en-US" sz="2000" dirty="0"/>
              <a:t>숫자를 지우면 그 숫자와 같은 </a:t>
            </a:r>
            <a:r>
              <a:rPr lang="ko-KR" altLang="en-US" sz="2000" dirty="0" smtClean="0"/>
              <a:t>모든</a:t>
            </a:r>
            <a:endParaRPr lang="en-US" altLang="ko-KR" sz="2000" dirty="0"/>
          </a:p>
          <a:p>
            <a:pPr fontAlgn="base"/>
            <a:r>
              <a:rPr lang="en-US" altLang="ko-KR" sz="2000" dirty="0" smtClean="0"/>
              <a:t>     </a:t>
            </a:r>
            <a:r>
              <a:rPr lang="ko-KR" altLang="en-US" sz="2000" dirty="0" smtClean="0"/>
              <a:t>숫자들이 </a:t>
            </a:r>
            <a:r>
              <a:rPr lang="ko-KR" altLang="en-US" sz="2000" dirty="0"/>
              <a:t>지워진다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지워진 숫자들이 선을 그으면 득점으로 계산된다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아이템은 숫자를 </a:t>
            </a:r>
            <a:r>
              <a:rPr lang="ko-KR" altLang="en-US" sz="2000" dirty="0" smtClean="0"/>
              <a:t>지우기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전에 </a:t>
            </a:r>
            <a:r>
              <a:rPr lang="ko-KR" altLang="en-US" sz="2000" dirty="0"/>
              <a:t>사용해야 하며 턴당 한번만 가능하다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4"/>
            </a:pPr>
            <a:r>
              <a:rPr lang="ko-KR" altLang="en-US" sz="2000" dirty="0" smtClean="0"/>
              <a:t>아이템은 </a:t>
            </a:r>
            <a:r>
              <a:rPr lang="ko-KR" altLang="en-US" sz="2000" dirty="0"/>
              <a:t>선을 그어 득점하거나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유저의 숫자를 지우면 아이템 하나를 획득한다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아이템은 최대 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개 </a:t>
            </a:r>
            <a:r>
              <a:rPr lang="ko-KR" altLang="en-US" sz="2000" dirty="0"/>
              <a:t>획득할 수 있다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5"/>
            </a:pPr>
            <a:r>
              <a:rPr lang="ko-KR" altLang="en-US" sz="2000" dirty="0" smtClean="0"/>
              <a:t>위의 </a:t>
            </a:r>
            <a:r>
              <a:rPr lang="ko-KR" altLang="en-US" sz="2000" dirty="0"/>
              <a:t>과정을 반복하면서 </a:t>
            </a:r>
            <a:r>
              <a:rPr lang="ko-KR" altLang="en-US" sz="2000" dirty="0" smtClean="0"/>
              <a:t>득점 수에 </a:t>
            </a:r>
            <a:r>
              <a:rPr lang="ko-KR" altLang="en-US" sz="2000" dirty="0"/>
              <a:t>먼저 도달한 사람이 승리한다</a:t>
            </a:r>
            <a:r>
              <a:rPr lang="en-US" altLang="ko-KR" sz="2000" dirty="0"/>
              <a:t>. </a:t>
            </a:r>
            <a:r>
              <a:rPr lang="ko-KR" altLang="en-US" sz="2000" dirty="0"/>
              <a:t>랭크는 </a:t>
            </a:r>
            <a:r>
              <a:rPr lang="en-US" altLang="ko-KR" sz="2000" dirty="0"/>
              <a:t>(</a:t>
            </a:r>
            <a:r>
              <a:rPr lang="ko-KR" altLang="en-US" sz="2000" dirty="0"/>
              <a:t>정수</a:t>
            </a:r>
            <a:r>
              <a:rPr lang="en-US" altLang="ko-KR" sz="2000" dirty="0"/>
              <a:t>)(</a:t>
            </a:r>
            <a:r>
              <a:rPr lang="ko-KR" altLang="en-US" sz="2000" dirty="0"/>
              <a:t>인원수</a:t>
            </a:r>
            <a:r>
              <a:rPr lang="en-US" altLang="ko-KR" sz="2000" dirty="0"/>
              <a:t>/</a:t>
            </a:r>
            <a:r>
              <a:rPr lang="ko-KR" altLang="en-US" sz="2000" dirty="0"/>
              <a:t>득점</a:t>
            </a:r>
            <a:r>
              <a:rPr lang="en-US" altLang="ko-KR" sz="2000" dirty="0"/>
              <a:t>)</a:t>
            </a:r>
            <a:r>
              <a:rPr lang="ko-KR" altLang="en-US" sz="2000" dirty="0"/>
              <a:t>만큼 </a:t>
            </a:r>
            <a:r>
              <a:rPr lang="ko-KR" altLang="en-US" sz="2000" dirty="0" smtClean="0"/>
              <a:t>획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29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Flow chart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0884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C:\Users\Moblab\Documents\bingo\Untitled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440" y="962358"/>
            <a:ext cx="5154865" cy="593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4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개발 일정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0884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Picture 2" descr="C:\Users\Moblab\Documents\bingo\qw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71" y="2849716"/>
            <a:ext cx="11466929" cy="3256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4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요구사항 분석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2764" y="3232727"/>
            <a:ext cx="8285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주제</a:t>
            </a:r>
            <a:r>
              <a:rPr lang="en-US" altLang="ko-KR" sz="2400" dirty="0"/>
              <a:t>: </a:t>
            </a:r>
            <a:r>
              <a:rPr lang="ko-KR" altLang="en-US" sz="2400" dirty="0"/>
              <a:t>온라인 빙고게임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설명</a:t>
            </a:r>
            <a:r>
              <a:rPr lang="en-US" altLang="ko-KR" sz="2400" dirty="0"/>
              <a:t>: </a:t>
            </a:r>
            <a:r>
              <a:rPr lang="ko-KR" altLang="en-US" sz="2400" dirty="0"/>
              <a:t>리눅스 기반의 아스키 그래픽 형식</a:t>
            </a:r>
            <a:r>
              <a:rPr lang="en-US" altLang="ko-KR" sz="2400" dirty="0"/>
              <a:t>, </a:t>
            </a:r>
            <a:r>
              <a:rPr lang="ko-KR" altLang="en-US" sz="2400" dirty="0"/>
              <a:t>빙고게임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28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Tx/>
              <a:buAutoNum type="arabicPeriod" startAt="2"/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4" y="3232727"/>
            <a:ext cx="10466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유닉스의 </a:t>
            </a:r>
            <a:r>
              <a:rPr lang="en-US" altLang="ko-KR" sz="2400" dirty="0" smtClean="0"/>
              <a:t>socket</a:t>
            </a:r>
            <a:r>
              <a:rPr lang="ko-KR" altLang="en-US" sz="2400" dirty="0" smtClean="0"/>
              <a:t>프로그래밍을 응용해 실시간 대전 빙고게임을 구현한다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빙고 게임은 로그인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랭크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대기 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게임 방으로 구성되며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대전 인원은 최대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명이다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78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Required function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4" y="2844799"/>
            <a:ext cx="10466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빙고게임판을 사용자로부터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 입력 받아 </a:t>
            </a:r>
            <a:r>
              <a:rPr lang="en-US" altLang="ko-KR" sz="2400" dirty="0" smtClean="0"/>
              <a:t>n*n</a:t>
            </a:r>
            <a:r>
              <a:rPr lang="ko-KR" altLang="en-US" sz="2400" dirty="0" smtClean="0"/>
              <a:t>만큼 조정하는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게임의 승리 조건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 빙고 수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을 입력 받아 승리조건을 바꾸는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대기방과</a:t>
            </a:r>
            <a:r>
              <a:rPr lang="ko-KR" altLang="en-US" sz="2400" dirty="0" smtClean="0"/>
              <a:t> 게임방에서의 채팅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유저의 이름과 비밀번호를 생성 및 저장하는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빙고 게임의 아이템의 기능</a:t>
            </a:r>
            <a:r>
              <a:rPr lang="en-US" altLang="ko-KR" sz="2400" dirty="0" smtClean="0"/>
              <a:t>.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543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Working environment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530" y="3204563"/>
            <a:ext cx="104669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같은 유닉스 서버에서 구현되며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다른 클라이언트와 연결하는 기능을 추후에 구현할 예정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27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실행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205" y="2938074"/>
            <a:ext cx="113695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게임은 터미널에서 </a:t>
            </a:r>
            <a:r>
              <a:rPr lang="ko-KR" altLang="en-US" sz="2400" dirty="0" smtClean="0"/>
              <a:t>실행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</a:t>
            </a:r>
            <a:r>
              <a:rPr lang="en-US" altLang="ko-KR" sz="2400" b="1" dirty="0" err="1"/>
              <a:t>BingoGame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이름과 비밀번호를 입력하세요</a:t>
            </a:r>
            <a:r>
              <a:rPr lang="en-US" altLang="ko-KR" sz="2400" b="1" dirty="0"/>
              <a:t>. [</a:t>
            </a:r>
            <a:r>
              <a:rPr lang="ko-KR" altLang="en-US" sz="2400" b="1" dirty="0" smtClean="0"/>
              <a:t>계정 생성을 </a:t>
            </a:r>
            <a:r>
              <a:rPr lang="ko-KR" altLang="en-US" sz="2400" b="1" dirty="0"/>
              <a:t>원한다면 </a:t>
            </a:r>
            <a:r>
              <a:rPr lang="en-US" altLang="ko-KR" sz="2400" b="1" dirty="0"/>
              <a:t>Create</a:t>
            </a:r>
            <a:r>
              <a:rPr lang="ko-KR" altLang="en-US" sz="2400" b="1" dirty="0"/>
              <a:t>를 입력하세요</a:t>
            </a:r>
            <a:r>
              <a:rPr lang="en-US" altLang="ko-KR" sz="2400" b="1" dirty="0"/>
              <a:t>.]</a:t>
            </a:r>
            <a:endParaRPr lang="ko-KR" altLang="en-US" sz="2400" dirty="0"/>
          </a:p>
          <a:p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r>
              <a:rPr lang="ko-KR" altLang="en-US" sz="2400" dirty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0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생성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563" y="2358881"/>
            <a:ext cx="116608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원하는 이름을 입력한다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Name : </a:t>
            </a:r>
            <a:r>
              <a:rPr lang="en-US" altLang="ko-KR" sz="2400" b="1" dirty="0" smtClean="0"/>
              <a:t>User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ko-KR" altLang="en-US" sz="2400" dirty="0" smtClean="0"/>
              <a:t>이름을 </a:t>
            </a:r>
            <a:r>
              <a:rPr lang="ko-KR" altLang="en-US" sz="2400" dirty="0"/>
              <a:t>성공적으로 입력하면 비밀번호 </a:t>
            </a:r>
            <a:r>
              <a:rPr lang="ko-KR" altLang="en-US" sz="2400" dirty="0" smtClean="0"/>
              <a:t>작성 란이 </a:t>
            </a:r>
            <a:r>
              <a:rPr lang="ko-KR" altLang="en-US" sz="2400" dirty="0"/>
              <a:t>출력된다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비밀번호를 입력한다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UserPasswd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pPr fontAlgn="base"/>
            <a:r>
              <a:rPr lang="ko-KR" altLang="en-US" sz="2400" dirty="0"/>
              <a:t>비밀번호까지 작성하는데 성공하면 안내문이 출력되며 로그인 안내문으로 돌아간다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 smtClean="0"/>
              <a:t>&gt;&gt; </a:t>
            </a:r>
            <a:r>
              <a:rPr lang="ko-KR" altLang="en-US" sz="2400" b="1" dirty="0"/>
              <a:t>계정이 성공적으로 생성되었습니다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 이름과 비밀번호를 입력하세요</a:t>
            </a:r>
            <a:r>
              <a:rPr lang="en-US" altLang="ko-KR" sz="2400" b="1" dirty="0"/>
              <a:t>. [</a:t>
            </a:r>
            <a:r>
              <a:rPr lang="ko-KR" altLang="en-US" sz="2400" b="1" dirty="0" smtClean="0"/>
              <a:t>계정 생성을 </a:t>
            </a:r>
            <a:r>
              <a:rPr lang="ko-KR" altLang="en-US" sz="2400" b="1" dirty="0"/>
              <a:t>원한다면 </a:t>
            </a:r>
            <a:r>
              <a:rPr lang="en-US" altLang="ko-KR" sz="2400" b="1" dirty="0"/>
              <a:t>Create</a:t>
            </a:r>
            <a:r>
              <a:rPr lang="ko-KR" altLang="en-US" sz="2400" b="1" dirty="0"/>
              <a:t>를 입력하세요</a:t>
            </a:r>
            <a:r>
              <a:rPr lang="en-US" altLang="ko-KR" sz="2400" b="1" dirty="0"/>
              <a:t>.]</a:t>
            </a:r>
            <a:endParaRPr lang="ko-KR" altLang="en-US" sz="2400" dirty="0"/>
          </a:p>
          <a:p>
            <a:r>
              <a:rPr lang="ko-KR" altLang="en-US" sz="2400" b="1" dirty="0"/>
              <a:t>   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 </a:t>
            </a:r>
            <a:r>
              <a:rPr lang="en-US" altLang="ko-KR" sz="2400" b="1" dirty="0"/>
              <a:t>Name :</a:t>
            </a:r>
            <a:r>
              <a:rPr lang="ko-KR" altLang="en-US" sz="2400" dirty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93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생성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오류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666" y="2373871"/>
            <a:ext cx="115766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이미 같은 이름의 계정이 있다면 안내문을 출력하고 이름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사용하고 있는 이름입니다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다른 이름을 입력해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 smtClean="0"/>
              <a:t>비밀번호가 </a:t>
            </a:r>
            <a:r>
              <a:rPr lang="ko-KR" altLang="en-US" sz="2400" dirty="0"/>
              <a:t>최소 </a:t>
            </a:r>
            <a:r>
              <a:rPr lang="en-US" altLang="ko-KR" sz="2400" dirty="0"/>
              <a:t>6</a:t>
            </a:r>
            <a:r>
              <a:rPr lang="ko-KR" altLang="en-US" sz="2400" dirty="0"/>
              <a:t>자가 되지 못하거나</a:t>
            </a:r>
            <a:r>
              <a:rPr lang="en-US" altLang="ko-KR" sz="2400" dirty="0"/>
              <a:t>, 20</a:t>
            </a:r>
            <a:r>
              <a:rPr lang="ko-KR" altLang="en-US" sz="2400" dirty="0"/>
              <a:t>자를 넘었다면 안내문을 출력하고 비밀번호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비밀번호는 최소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최대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자 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비밀번호를 다시 입력해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5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801</Words>
  <Application>Microsoft Office PowerPoint</Application>
  <PresentationFormat>사용자 지정</PresentationFormat>
  <Paragraphs>159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김건우</dc:creator>
  <cp:lastModifiedBy>Windows 사용자</cp:lastModifiedBy>
  <cp:revision>160</cp:revision>
  <dcterms:created xsi:type="dcterms:W3CDTF">2017-10-07T07:59:27Z</dcterms:created>
  <dcterms:modified xsi:type="dcterms:W3CDTF">2017-11-07T13:26:02Z</dcterms:modified>
</cp:coreProperties>
</file>