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0" r:id="rId6"/>
    <p:sldId id="281" r:id="rId7"/>
    <p:sldId id="284" r:id="rId8"/>
    <p:sldId id="285" r:id="rId9"/>
    <p:sldId id="283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800080"/>
    <a:srgbClr val="FF5050"/>
    <a:srgbClr val="FF3300"/>
    <a:srgbClr val="F2F2F2"/>
    <a:srgbClr val="FF9933"/>
    <a:srgbClr val="CC0000"/>
    <a:srgbClr val="23314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20" autoAdjust="0"/>
  </p:normalViewPr>
  <p:slideViewPr>
    <p:cSldViewPr snapToGrid="0">
      <p:cViewPr varScale="1">
        <p:scale>
          <a:sx n="72" d="100"/>
          <a:sy n="72" d="100"/>
        </p:scale>
        <p:origin x="-8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0134-BB31-4F6A-9836-BA18292F81B4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2EA5-C06B-42C6-A6AF-7D4650554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6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8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97EB-5C62-4746-A597-79DF053BA7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807804"/>
            <a:ext cx="12192000" cy="1055077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768" y="2527734"/>
            <a:ext cx="960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서빙고</a:t>
            </a:r>
            <a:endParaRPr lang="en-US" altLang="ko-KR" sz="2800" spc="-1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807804"/>
            <a:ext cx="1063869" cy="10550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51768" y="2368006"/>
            <a:ext cx="1260000" cy="90791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29465" y="3965815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조원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김석원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김건우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교수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이효종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1875" y="5158262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2017.11.20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Data schema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31491568" descr="EMB0000331876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25" y="2068441"/>
            <a:ext cx="7359098" cy="47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818" y="2171015"/>
            <a:ext cx="6446211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요구사항 분석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 smtClean="0"/>
              <a:t>Introduction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required </a:t>
            </a:r>
            <a:r>
              <a:rPr lang="en-US" altLang="ko-KR" sz="2400" dirty="0" smtClean="0"/>
              <a:t>function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working </a:t>
            </a:r>
            <a:r>
              <a:rPr lang="en-US" altLang="ko-KR" sz="2400" dirty="0" smtClean="0"/>
              <a:t>environment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ko-KR" altLang="en-US" sz="2400" dirty="0" smtClean="0"/>
              <a:t>시나리오</a:t>
            </a:r>
            <a:endParaRPr lang="en-US" altLang="ko-KR" sz="2400" dirty="0" smtClean="0"/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flow </a:t>
            </a:r>
            <a:r>
              <a:rPr lang="en-US" altLang="ko-KR" sz="2400" dirty="0" smtClean="0"/>
              <a:t>chart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ko-KR" altLang="en-US" sz="2400" smtClean="0"/>
              <a:t>개발 일정</a:t>
            </a:r>
            <a:endParaRPr lang="en-US" altLang="ko-KR" sz="2400" dirty="0" smtClean="0"/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프로젝트 개요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2764" y="3232727"/>
            <a:ext cx="82850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N*N </a:t>
            </a:r>
            <a:r>
              <a:rPr lang="ko-KR" altLang="en-US" sz="2400" dirty="0" smtClean="0"/>
              <a:t>의 판의 숫자 빙고게임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네트워크를 이용한 대전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대기방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게임룸을</a:t>
            </a:r>
            <a:r>
              <a:rPr lang="ko-KR" altLang="en-US" sz="2400" dirty="0" smtClean="0"/>
              <a:t> 구분해 여러 게임 동시진행 가능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Tx/>
              <a:buAutoNum type="arabicPeriod" startAt="2"/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구현방</a:t>
            </a:r>
            <a:r>
              <a: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4" y="3232727"/>
            <a:ext cx="10466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z="2400" dirty="0" smtClean="0"/>
              <a:t>사용자정보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서버 관리 프로세스</a:t>
            </a:r>
            <a:endParaRPr lang="en-US" altLang="ko-KR" sz="2400" dirty="0" smtClean="0"/>
          </a:p>
          <a:p>
            <a:pPr marL="457200" indent="-457200">
              <a:buFontTx/>
              <a:buAutoNum type="arabicPeriod"/>
            </a:pPr>
            <a:endParaRPr lang="ko-KR" altLang="en-US" sz="2400" dirty="0"/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대기방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게임방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게임규칙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554" y="2544051"/>
            <a:ext cx="104669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400" dirty="0" smtClean="0"/>
              <a:t>1. </a:t>
            </a:r>
            <a:r>
              <a:rPr lang="ko-KR" altLang="en-US" sz="2400" dirty="0" smtClean="0"/>
              <a:t>현재 </a:t>
            </a:r>
            <a:r>
              <a:rPr lang="ko-KR" altLang="en-US" sz="2400" dirty="0" err="1"/>
              <a:t>게임방에</a:t>
            </a:r>
            <a:r>
              <a:rPr lang="ko-KR" altLang="en-US" sz="2400" dirty="0"/>
              <a:t> 연결된 사용자들에게 각각 불규칙적인 </a:t>
            </a:r>
            <a:r>
              <a:rPr lang="en-US" altLang="ko-KR" sz="2400" dirty="0"/>
              <a:t>1</a:t>
            </a:r>
            <a:r>
              <a:rPr lang="ko-KR" altLang="en-US" sz="2400" dirty="0"/>
              <a:t>에서 </a:t>
            </a:r>
            <a:r>
              <a:rPr lang="en-US" altLang="ko-KR" sz="2400" dirty="0"/>
              <a:t>99</a:t>
            </a:r>
            <a:r>
              <a:rPr lang="ko-KR" altLang="en-US" sz="2400" dirty="0"/>
              <a:t>가지의 수를 나누어준다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/>
            <a:r>
              <a:rPr lang="en-US" altLang="ko-KR" sz="2400" dirty="0" smtClean="0"/>
              <a:t>2. </a:t>
            </a:r>
            <a:r>
              <a:rPr lang="ko-KR" altLang="en-US" sz="2400" dirty="0" smtClean="0"/>
              <a:t>사용자들 </a:t>
            </a:r>
            <a:r>
              <a:rPr lang="ko-KR" altLang="en-US" sz="2400" dirty="0"/>
              <a:t>중 처음 숫자를 지울 사용자가 선택된다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 숫자를 지울 사용자는 시계방향으로 넘어간다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/>
            <a:r>
              <a:rPr lang="en-US" altLang="ko-KR" sz="2400" dirty="0" smtClean="0"/>
              <a:t>3. </a:t>
            </a:r>
            <a:r>
              <a:rPr lang="ko-KR" altLang="en-US" sz="2400" dirty="0" smtClean="0"/>
              <a:t>자신의 </a:t>
            </a:r>
            <a:r>
              <a:rPr lang="ko-KR" altLang="en-US" sz="2400" dirty="0"/>
              <a:t>턴이 오면 </a:t>
            </a:r>
            <a:r>
              <a:rPr lang="ko-KR" altLang="en-US" sz="2400" dirty="0" err="1"/>
              <a:t>채팅창을</a:t>
            </a:r>
            <a:r>
              <a:rPr lang="ko-KR" altLang="en-US" sz="2400" dirty="0"/>
              <a:t> 통해 지울 숫자를 적는다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/>
            <a:r>
              <a:rPr lang="en-US" altLang="ko-KR" sz="2400" dirty="0" smtClean="0"/>
              <a:t>4. </a:t>
            </a:r>
            <a:r>
              <a:rPr lang="ko-KR" altLang="en-US" sz="2400" dirty="0" smtClean="0"/>
              <a:t>숫자를 </a:t>
            </a:r>
            <a:r>
              <a:rPr lang="ko-KR" altLang="en-US" sz="2400" dirty="0"/>
              <a:t>지우면 모든 사용자들의 빙고 판에서 지워진 숫자와 같은 숫자들은 지워진다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이때 다른 사람의 숫자를 한 개 이상 지운다면 아이템이 들어온다</a:t>
            </a:r>
            <a:r>
              <a:rPr lang="en-US" altLang="ko-KR" sz="2400" dirty="0"/>
              <a:t>. </a:t>
            </a:r>
            <a:r>
              <a:rPr lang="ko-KR" altLang="en-US" sz="2400" dirty="0"/>
              <a:t>아이템은 자신의 턴일 때 사용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/>
            <a:r>
              <a:rPr lang="en-US" altLang="ko-KR" sz="2400" dirty="0" smtClean="0"/>
              <a:t>5. </a:t>
            </a:r>
            <a:r>
              <a:rPr lang="ko-KR" altLang="en-US" sz="2400" dirty="0" smtClean="0"/>
              <a:t>위의 </a:t>
            </a:r>
            <a:r>
              <a:rPr lang="ko-KR" altLang="en-US" sz="2400" dirty="0"/>
              <a:t>과정을 반복하여 숫자를 지워 득점 수 만큼의 선을 먼저 만드는 사람이 가장 높은 점수를 얻는다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Funtion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server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1492048" descr="EMB0000331876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08" y="2954752"/>
            <a:ext cx="8958384" cy="26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70043" y="5976731"/>
            <a:ext cx="96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소켓통신에 대한 전반적인 기능을 담당한다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9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funtion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9026" y="3086066"/>
            <a:ext cx="5459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Server_option_handler</a:t>
            </a:r>
            <a:r>
              <a:rPr lang="en-US" altLang="ko-KR" dirty="0" smtClean="0"/>
              <a:t>() : user, </a:t>
            </a:r>
            <a:r>
              <a:rPr lang="en-US" altLang="ko-KR" dirty="0" err="1" smtClean="0"/>
              <a:t>gameroom</a:t>
            </a:r>
            <a:r>
              <a:rPr lang="en-US" altLang="ko-KR" dirty="0" smtClean="0"/>
              <a:t>, rank</a:t>
            </a:r>
            <a:r>
              <a:rPr lang="ko-KR" altLang="en-US" dirty="0" smtClean="0"/>
              <a:t>정보를 관리한다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Wait_room_handler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채팅과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게임룸</a:t>
            </a:r>
            <a:r>
              <a:rPr lang="ko-KR" altLang="en-US" dirty="0" smtClean="0"/>
              <a:t> 생성 기능이 </a:t>
            </a:r>
            <a:r>
              <a:rPr lang="ko-KR" altLang="en-US" dirty="0" err="1" smtClean="0"/>
              <a:t>있따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Game_Room_Manager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게임실행에 관련된 기능을 담당한다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1492128" descr="EMB0000331876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5902"/>
            <a:ext cx="5857461" cy="4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Funtion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-client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9026" y="3086066"/>
            <a:ext cx="5459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서버 연결에 관련된 기능이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게임룸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대기방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그려지는 </a:t>
            </a:r>
            <a:r>
              <a:rPr lang="ko-KR" altLang="en-US" dirty="0" err="1" smtClean="0"/>
              <a:t>이미지가있고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서버로 부터 받는 데이터를 주고받는 기능이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31491888" descr="EMB0000331876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64" y="2599084"/>
            <a:ext cx="6259233" cy="27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funtion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32498064" descr="EMB000033187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48" y="2354179"/>
            <a:ext cx="8443303" cy="39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229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김건우</dc:creator>
  <cp:lastModifiedBy>Windows 사용자</cp:lastModifiedBy>
  <cp:revision>165</cp:revision>
  <dcterms:created xsi:type="dcterms:W3CDTF">2017-10-07T07:59:27Z</dcterms:created>
  <dcterms:modified xsi:type="dcterms:W3CDTF">2017-11-19T15:38:16Z</dcterms:modified>
</cp:coreProperties>
</file>