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7bb707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7bb707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7bb7077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7bb707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7bb707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7bb707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Product Displacement in Film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Addison Phelps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7422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20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problem: Undesired Product Placement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128" y="1191325"/>
            <a:ext cx="2750123" cy="12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987" y="2684149"/>
            <a:ext cx="3369024" cy="18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Cont.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Current Solutions: expensive video editing software or elaborate covers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20" y="1796250"/>
            <a:ext cx="3624449" cy="20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750" y="1796250"/>
            <a:ext cx="2606325" cy="25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fast object detection and powerful image classifiers, bounding boxes of determined logos can be found and blurred.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900" y="2900624"/>
            <a:ext cx="3588699" cy="19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75" y="2280350"/>
            <a:ext cx="4482425" cy="9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