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717f1e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717f1e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PLL has six teams, each with 26 players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broadcasters expressed disinterest in lacrosse because it was not entertaining enough to watch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717f1e3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717f1e3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717f1e3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717f1e3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5717f1e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5717f1e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717f1e3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717f1e3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717f1e3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717f1e3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717f1e3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717f1e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nvlax.org/page/show/3277295-lacrosse-growth-news-on-the-growth-of-the-spo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portspromedia.com/analysis/premier-lacrosse-league-mike-rabil-paul-rabil-boston-interview-fea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 Lacrosse Ball within Game Footage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Lacrosse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12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National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Northeast and mid-Atlantic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NCAA, MLL, PLL</a:t>
            </a:r>
            <a:endParaRPr sz="2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775" y="1318645"/>
            <a:ext cx="4881699" cy="2741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044950" y="4060550"/>
            <a:ext cx="296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https://www.google.com/url?sa=i&amp;source=images&amp;cd=&amp;ved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83650" y="2030550"/>
            <a:ext cx="220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Growing collegiately</a:t>
            </a:r>
            <a:endParaRPr sz="2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75" y="508024"/>
            <a:ext cx="6493425" cy="46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376900" y="4533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https://www.nvlax.org/page/show/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of lacrosse will need a growth of audience and analysts.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footage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231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Ball is white, size of tennis ball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to see in broadcast</a:t>
            </a:r>
            <a:endParaRPr sz="24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4827413" y="4173425"/>
            <a:ext cx="163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rot="10800000">
            <a:off x="4827425" y="3934775"/>
            <a:ext cx="0" cy="4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 rot="10800000">
            <a:off x="6459725" y="3934775"/>
            <a:ext cx="0" cy="47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5143025" y="4272875"/>
            <a:ext cx="1001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2.5 inches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6275" y="34650"/>
            <a:ext cx="11456772" cy="50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4900375" y="1787925"/>
            <a:ext cx="213900" cy="12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282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Color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Trajectory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Assist newcomers and analysts</a:t>
            </a:r>
            <a:endParaRPr sz="2400"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828825" y="185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program to highlight ball or player in possession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http://www.sportspromedia.com/analysis/premier-lacrosse-league-mike-rabil-paul-rabil-boston-interview-feature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29450" y="1316075"/>
            <a:ext cx="3921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aleway"/>
                <a:ea typeface="Raleway"/>
                <a:cs typeface="Raleway"/>
                <a:sym typeface="Raleway"/>
              </a:rPr>
              <a:t>Works Cited</a:t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