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b071c5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b071c5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01627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01627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b071c52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b071c52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fKyUqZDYwrU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Training a Neural Net Guided RC Car to Navigate Around Obstacles in a Closed Course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 Shanmugaraja and Tony Liang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Self-driving car technology has come a long 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Improvements are still necessary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Ethics are ambiguous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substantially less research done with smaller vehicles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8600"/>
            <a:ext cx="4412347" cy="214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177" y="2998600"/>
            <a:ext cx="2889824" cy="2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9950" y="0"/>
            <a:ext cx="2674051" cy="18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Video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in mind this video was published to YouTube on Nov. 8th 2019 (3 days ago)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utopilot follows lane lines towards temporary concrete barrier on highway. V10 (2019.32.12.1) Tesla Model 3 with AP 2.5 hardware.&#10;&#10;Ordering a Tesla? Get 1000 miles or 1600 km of FREE supercharging: https://ts.la/scott14032" id="151" name="Google Shape;151;p15" title="Tesla Autopilot Drives Straight Towards Concrete Barrier on Highw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288" y="1979000"/>
            <a:ext cx="3845425" cy="28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LIDAR</a:t>
            </a:r>
            <a:r>
              <a:rPr lang="en"/>
              <a:t>, cameras, and accelerometers in order to train a recurrent neural network, as they are known for their time series functionality.  This project aims to help further and refine research into the autonomous vehicle field by creating a self driving remote-control car that is able to detect and avoid obstacles, all while completing a closed course.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308530"/>
            <a:ext cx="5260625" cy="18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