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Slab"/>
      <p:regular r:id="rId9"/>
      <p:bold r:id="rId10"/>
    </p:embeddedFon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Slab-bold.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Slab-regular.fntdata"/><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5658d7e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5658d7e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658d7e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658d7e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Online Voice Recognition Graphing Calculator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Jialin Tso</a:t>
            </a:r>
            <a:endParaRPr/>
          </a:p>
          <a:p>
            <a:pPr indent="0" lvl="0" marL="0" rtl="0" algn="ctr">
              <a:spcBef>
                <a:spcPts val="0"/>
              </a:spcBef>
              <a:spcAft>
                <a:spcPts val="0"/>
              </a:spcAft>
              <a:buNone/>
            </a:pPr>
            <a:r>
              <a:rPr lang="en"/>
              <a:t>Period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Rationale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Everyone should be on an even playing field in math</a:t>
            </a:r>
            <a:endParaRPr/>
          </a:p>
          <a:p>
            <a:pPr indent="-342900" lvl="0" marL="457200" rtl="0" algn="l">
              <a:spcBef>
                <a:spcPts val="0"/>
              </a:spcBef>
              <a:spcAft>
                <a:spcPts val="0"/>
              </a:spcAft>
              <a:buSzPts val="1800"/>
              <a:buChar char="●"/>
            </a:pPr>
            <a:r>
              <a:rPr lang="en"/>
              <a:t>However, blind and physically-impaired people struggle with using physical graphing calculators</a:t>
            </a:r>
            <a:endParaRPr/>
          </a:p>
          <a:p>
            <a:pPr indent="-342900" lvl="0" marL="457200" rtl="0" algn="l">
              <a:spcBef>
                <a:spcPts val="0"/>
              </a:spcBef>
              <a:spcAft>
                <a:spcPts val="0"/>
              </a:spcAft>
              <a:buSzPts val="1800"/>
              <a:buChar char="●"/>
            </a:pPr>
            <a:r>
              <a:rPr lang="en"/>
              <a:t>Speech recognition calculators could be a possibility</a:t>
            </a:r>
            <a:endParaRPr/>
          </a:p>
          <a:p>
            <a:pPr indent="-342900" lvl="0" marL="457200" rtl="0" algn="l">
              <a:spcBef>
                <a:spcPts val="0"/>
              </a:spcBef>
              <a:spcAft>
                <a:spcPts val="0"/>
              </a:spcAft>
              <a:buSzPts val="1800"/>
              <a:buChar char="●"/>
            </a:pPr>
            <a:r>
              <a:rPr lang="en"/>
              <a:t>Current speech recognition calculators can only support simple functions</a:t>
            </a:r>
            <a:endParaRPr/>
          </a:p>
          <a:p>
            <a:pPr indent="-342900" lvl="0" marL="457200" rtl="0" algn="l">
              <a:spcBef>
                <a:spcPts val="0"/>
              </a:spcBef>
              <a:spcAft>
                <a:spcPts val="0"/>
              </a:spcAft>
              <a:buSzPts val="1800"/>
              <a:buChar char="●"/>
            </a:pPr>
            <a:r>
              <a:rPr lang="en"/>
              <a:t>Talking graphing calculators today fail to satisfy the needs of people with disabilities</a:t>
            </a:r>
            <a:endParaRPr/>
          </a:p>
          <a:p>
            <a:pPr indent="-317500" lvl="1" marL="914400" rtl="0" algn="l">
              <a:spcBef>
                <a:spcPts val="0"/>
              </a:spcBef>
              <a:spcAft>
                <a:spcPts val="0"/>
              </a:spcAft>
              <a:buSzPts val="1400"/>
              <a:buChar char="○"/>
            </a:pPr>
            <a:r>
              <a:rPr lang="en"/>
              <a:t>Expensive</a:t>
            </a:r>
            <a:endParaRPr/>
          </a:p>
          <a:p>
            <a:pPr indent="-317500" lvl="1" marL="914400" rtl="0" algn="l">
              <a:spcBef>
                <a:spcPts val="0"/>
              </a:spcBef>
              <a:spcAft>
                <a:spcPts val="0"/>
              </a:spcAft>
              <a:buSzPts val="1400"/>
              <a:buChar char="○"/>
            </a:pPr>
            <a:r>
              <a:rPr lang="en"/>
              <a:t>Requires physical movements</a:t>
            </a:r>
            <a:endParaRPr/>
          </a:p>
          <a:p>
            <a:pPr indent="-317500" lvl="1" marL="914400" rtl="0" algn="l">
              <a:spcBef>
                <a:spcPts val="0"/>
              </a:spcBef>
              <a:spcAft>
                <a:spcPts val="0"/>
              </a:spcAft>
              <a:buSzPts val="1400"/>
              <a:buChar char="○"/>
            </a:pPr>
            <a:r>
              <a:rPr lang="en"/>
              <a:t>Cannot recognize speech</a:t>
            </a:r>
            <a:endParaRPr/>
          </a:p>
          <a:p>
            <a:pPr indent="-317500" lvl="1" marL="914400" rtl="0" algn="l">
              <a:spcBef>
                <a:spcPts val="0"/>
              </a:spcBef>
              <a:spcAft>
                <a:spcPts val="0"/>
              </a:spcAft>
              <a:buSzPts val="1400"/>
              <a:buChar char="○"/>
            </a:pPr>
            <a:r>
              <a:rPr lang="en"/>
              <a:t>For low-vision, not blind people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Effect filter="fade" transition="in">
                                      <p:cBhvr>
                                        <p:cTn dur="1000"/>
                                        <p:tgtEl>
                                          <p:spTgt spid="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Effect filter="fade" transition="in">
                                      <p:cBhvr>
                                        <p:cTn dur="1000"/>
                                        <p:tgtEl>
                                          <p:spTgt spid="7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Proposal</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FFFFFF"/>
                </a:solidFill>
                <a:latin typeface="Roboto Slab"/>
                <a:ea typeface="Roboto Slab"/>
                <a:cs typeface="Roboto Slab"/>
                <a:sym typeface="Roboto Slab"/>
              </a:rPr>
              <a:t>My proposal is to create an online voice recognition graphing calculator that would enable users to dictate their commands to the program, listen to the calculator’s output, and envision graphs based on sound pitches outputted by the calculator. </a:t>
            </a:r>
            <a:r>
              <a:rPr lang="en" sz="3000">
                <a:solidFill>
                  <a:srgbClr val="FFFFFF"/>
                </a:solidFill>
                <a:latin typeface="Roboto Slab"/>
                <a:ea typeface="Roboto Slab"/>
                <a:cs typeface="Roboto Slab"/>
                <a:sym typeface="Roboto Slab"/>
              </a:rPr>
              <a:t> </a:t>
            </a:r>
            <a:endParaRPr sz="3000">
              <a:solidFill>
                <a:srgbClr val="FFFFFF"/>
              </a:solidFill>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