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8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D378-F839-4F94-B173-FB3F4DF6F29B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0351-3AB5-41A3-A160-E897A8CD0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A9D0-B2B1-4246-B41B-9886C7BC72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should Spacecraft Launches happen?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906DC-6AA8-4644-BDD7-3E7FCC4CC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By </a:t>
            </a:r>
            <a:r>
              <a:rPr lang="en-US" sz="3200" dirty="0" err="1"/>
              <a:t>Junyan</a:t>
            </a:r>
            <a:r>
              <a:rPr lang="en-US" sz="3200" dirty="0"/>
              <a:t> Peng</a:t>
            </a:r>
          </a:p>
        </p:txBody>
      </p:sp>
    </p:spTree>
    <p:extLst>
      <p:ext uri="{BB962C8B-B14F-4D97-AF65-F5344CB8AC3E}">
        <p14:creationId xmlns:p14="http://schemas.microsoft.com/office/powerpoint/2010/main" val="17054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C6C2-ABE4-4D48-993C-8A471991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6D32-6A0D-4F34-B4B8-D893168A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travel has been a human interest both for resources and for discovery</a:t>
            </a:r>
          </a:p>
          <a:p>
            <a:r>
              <a:rPr lang="en-US" dirty="0"/>
              <a:t>Calculations needed for determining conditions for spacecraft launches are complex and inefficient to compute by hand</a:t>
            </a:r>
          </a:p>
          <a:p>
            <a:r>
              <a:rPr lang="en-US" dirty="0"/>
              <a:t>Modeling algorithms for spacecraft are usually time-step processes that are convenient for computer computation</a:t>
            </a:r>
          </a:p>
        </p:txBody>
      </p:sp>
    </p:spTree>
    <p:extLst>
      <p:ext uri="{BB962C8B-B14F-4D97-AF65-F5344CB8AC3E}">
        <p14:creationId xmlns:p14="http://schemas.microsoft.com/office/powerpoint/2010/main" val="7859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E036-2316-4D21-A517-4ADCAAAF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D910-42B7-4FC7-A650-B591529E6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By programming time-step algorithms and applying it to spacecraft and planets over a time period, the closest to present date and angle for a launch that takes you to a specified planet can be accurately and efficiently calculated.</a:t>
            </a:r>
          </a:p>
        </p:txBody>
      </p:sp>
    </p:spTree>
    <p:extLst>
      <p:ext uri="{BB962C8B-B14F-4D97-AF65-F5344CB8AC3E}">
        <p14:creationId xmlns:p14="http://schemas.microsoft.com/office/powerpoint/2010/main" val="180916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4261-86D1-42CE-97C9-3FE3CFB0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8AE23-0E0B-47B5-A330-D34F49809F1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https://photos.com/featured/earth-view-from-outer-space-background-cybrain.html?product=acrylic-print</a:t>
            </a:r>
          </a:p>
        </p:txBody>
      </p:sp>
    </p:spTree>
    <p:extLst>
      <p:ext uri="{BB962C8B-B14F-4D97-AF65-F5344CB8AC3E}">
        <p14:creationId xmlns:p14="http://schemas.microsoft.com/office/powerpoint/2010/main" val="280458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When should Spacecraft Launches happen?</vt:lpstr>
      <vt:lpstr>Motivation</vt:lpstr>
      <vt:lpstr>Proposal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Spacecraft Launches and when they should happen</dc:title>
  <dc:creator>JAY PENG</dc:creator>
  <cp:lastModifiedBy>JAY PENG</cp:lastModifiedBy>
  <cp:revision>8</cp:revision>
  <dcterms:created xsi:type="dcterms:W3CDTF">2019-10-30T00:20:20Z</dcterms:created>
  <dcterms:modified xsi:type="dcterms:W3CDTF">2019-10-31T19:21:09Z</dcterms:modified>
</cp:coreProperties>
</file>