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  <p:sldId id="261" r:id="rId5"/>
    <p:sldId id="263" r:id="rId6"/>
    <p:sldId id="265" r:id="rId7"/>
    <p:sldId id="262" r:id="rId8"/>
    <p:sldId id="264" r:id="rId9"/>
    <p:sldId id="268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D378-F839-4F94-B173-FB3F4DF6F29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A9D0-B2B1-4246-B41B-9886C7BC7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should Spacecraft Launches happen?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06DC-6AA8-4644-BDD7-3E7FCC4C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</a:t>
            </a:r>
            <a:r>
              <a:rPr lang="en-US" sz="3200" dirty="0" err="1"/>
              <a:t>Junyan</a:t>
            </a:r>
            <a:r>
              <a:rPr lang="en-US" sz="3200" dirty="0"/>
              <a:t> Peng</a:t>
            </a:r>
          </a:p>
        </p:txBody>
      </p:sp>
    </p:spTree>
    <p:extLst>
      <p:ext uri="{BB962C8B-B14F-4D97-AF65-F5344CB8AC3E}">
        <p14:creationId xmlns:p14="http://schemas.microsoft.com/office/powerpoint/2010/main" val="170543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D4BE-A95F-46FA-910E-C3294CD5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7D16-8FA8-4A87-8C09-C7C1EF8E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what it means to be within the range of a planet for small planets</a:t>
            </a:r>
          </a:p>
          <a:p>
            <a:r>
              <a:rPr lang="en-US" dirty="0"/>
              <a:t>Finding a better way to determine the mean anomaly for the current position of a planet as current method only works for Mercury</a:t>
            </a:r>
          </a:p>
          <a:p>
            <a:r>
              <a:rPr lang="en-US" dirty="0"/>
              <a:t>Implementing time variable and UI</a:t>
            </a:r>
          </a:p>
          <a:p>
            <a:r>
              <a:rPr lang="en-US" dirty="0"/>
              <a:t>Eliminating unnecessary angles and adding parallel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230333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261-86D1-42CE-97C9-3FE3CFB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AE23-0E0B-47B5-A330-D34F49809F1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https://photos.com/featured/earth-view-from-outer-space-background-cybrain.html?product=acrylic-print</a:t>
            </a:r>
          </a:p>
          <a:p>
            <a:r>
              <a:rPr lang="en-US" dirty="0"/>
              <a:t>https://www.researchgate.net/figure/Geometric-interpretation-of-the-fourth-order-Runge-Kutta-method_fig13_299354655</a:t>
            </a:r>
          </a:p>
          <a:p>
            <a:r>
              <a:rPr lang="en-US" dirty="0"/>
              <a:t>https://www.planetary.org/multimedia/space-images/charts/diagram_orbit_ephemeris_definitions.html</a:t>
            </a:r>
          </a:p>
        </p:txBody>
      </p:sp>
    </p:spTree>
    <p:extLst>
      <p:ext uri="{BB962C8B-B14F-4D97-AF65-F5344CB8AC3E}">
        <p14:creationId xmlns:p14="http://schemas.microsoft.com/office/powerpoint/2010/main" val="28045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C6C2-ABE4-4D48-993C-8A471991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6D32-6A0D-4F34-B4B8-D893168A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travel has been a human interest both for resources and for discovery</a:t>
            </a:r>
          </a:p>
          <a:p>
            <a:r>
              <a:rPr lang="en-US" dirty="0"/>
              <a:t>Calculations needed for determining conditions for spacecraft launches are complex and inefficient to compute by hand</a:t>
            </a:r>
          </a:p>
          <a:p>
            <a:r>
              <a:rPr lang="en-US" dirty="0"/>
              <a:t>Modeling algorithms for spacecraft are usually time-step processes that are convenient for computer computation</a:t>
            </a:r>
          </a:p>
        </p:txBody>
      </p:sp>
    </p:spTree>
    <p:extLst>
      <p:ext uri="{BB962C8B-B14F-4D97-AF65-F5344CB8AC3E}">
        <p14:creationId xmlns:p14="http://schemas.microsoft.com/office/powerpoint/2010/main" val="785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E036-2316-4D21-A517-4ADCAAAF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D910-42B7-4FC7-A650-B591529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 programming time-step algorithms and applying it to spacecraft and planets over a time period, the closest to present date and angle for a launch that takes you to a specified planet in the minimum amount of time can be accurately and efficiently calculated.</a:t>
            </a:r>
          </a:p>
        </p:txBody>
      </p:sp>
    </p:spTree>
    <p:extLst>
      <p:ext uri="{BB962C8B-B14F-4D97-AF65-F5344CB8AC3E}">
        <p14:creationId xmlns:p14="http://schemas.microsoft.com/office/powerpoint/2010/main" val="18091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2B47-5773-4253-B8DC-D2DBA0E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CE44-75F3-4F2F-8BCA-F2DA46B3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Newton-Raphson Method that uses Keplerian elements as parameters to calculate the angular change of an object in orbit relative to the object its orbiting</a:t>
            </a:r>
          </a:p>
          <a:p>
            <a:r>
              <a:rPr lang="en-US" dirty="0"/>
              <a:t>Used starting position from NASA’s database to find starting angular position of a planet in its orbit relative to the sun</a:t>
            </a:r>
          </a:p>
        </p:txBody>
      </p:sp>
    </p:spTree>
    <p:extLst>
      <p:ext uri="{BB962C8B-B14F-4D97-AF65-F5344CB8AC3E}">
        <p14:creationId xmlns:p14="http://schemas.microsoft.com/office/powerpoint/2010/main" val="338574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EE45C4-56DC-4DE1-B9D2-1C3F0552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307005"/>
            <a:ext cx="476250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D0EFE-20B4-4965-852F-242B949D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431" y="1285875"/>
            <a:ext cx="3651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896F1-7340-447A-9561-00A31272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05" y="0"/>
            <a:ext cx="10062590" cy="29615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6E95E-FA34-47C4-92DA-28B06EC88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15" y="2961564"/>
            <a:ext cx="5837569" cy="3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CCF6-FC9D-43F0-B347-B6EEFE4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Spacecraft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378F-E04F-4E4B-B088-5BFB6469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speed of spacecraft on verge of leaving a planet found from Apollo moon mission data along with gravitational field at that point</a:t>
            </a:r>
          </a:p>
          <a:p>
            <a:r>
              <a:rPr lang="en-US" dirty="0"/>
              <a:t>This strength of that g field will be used to determine if a rocket has reached a planet</a:t>
            </a:r>
          </a:p>
          <a:p>
            <a:r>
              <a:rPr lang="en-US" dirty="0"/>
              <a:t>Fourth-order </a:t>
            </a:r>
            <a:r>
              <a:rPr lang="en-US" dirty="0" err="1"/>
              <a:t>runge-kutta</a:t>
            </a:r>
            <a:r>
              <a:rPr lang="en-US" dirty="0"/>
              <a:t> method of numeric integration allows for greater accuracy than just using the universal law of gravitation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BE3A4-DB6B-45AD-9463-3C58B7413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0775" y="868485"/>
            <a:ext cx="6750449" cy="51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37F3E-A844-409B-A36B-DB8F8914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17" y="982980"/>
            <a:ext cx="8138966" cy="48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When should Spacecraft Launches happen?</vt:lpstr>
      <vt:lpstr>Motivation</vt:lpstr>
      <vt:lpstr>Proposal</vt:lpstr>
      <vt:lpstr>Orbit Calculation</vt:lpstr>
      <vt:lpstr>PowerPoint Presentation</vt:lpstr>
      <vt:lpstr>PowerPoint Presentation</vt:lpstr>
      <vt:lpstr>Spacecraft Calculation</vt:lpstr>
      <vt:lpstr>PowerPoint Presentation</vt:lpstr>
      <vt:lpstr>PowerPoint Presentation</vt:lpstr>
      <vt:lpstr>Future Tasks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Launches and when they should happen</dc:title>
  <dc:creator>JAY PENG</dc:creator>
  <cp:lastModifiedBy>JAY PENG</cp:lastModifiedBy>
  <cp:revision>25</cp:revision>
  <dcterms:created xsi:type="dcterms:W3CDTF">2019-10-30T00:20:20Z</dcterms:created>
  <dcterms:modified xsi:type="dcterms:W3CDTF">2020-02-06T14:33:09Z</dcterms:modified>
</cp:coreProperties>
</file>