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61" r:id="rId5"/>
    <p:sldId id="263" r:id="rId6"/>
    <p:sldId id="265" r:id="rId7"/>
    <p:sldId id="262" r:id="rId8"/>
    <p:sldId id="264" r:id="rId9"/>
    <p:sldId id="268" r:id="rId10"/>
    <p:sldId id="269" r:id="rId11"/>
    <p:sldId id="267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D378-F839-4F94-B173-FB3F4DF6F29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A9D0-B2B1-4246-B41B-9886C7BC7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Spacecraft Launches happen?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06DC-6AA8-4644-BDD7-3E7FCC4C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Junyan</a:t>
            </a:r>
            <a:r>
              <a:rPr lang="en-US" sz="3200" dirty="0"/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17054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1D9F-84C0-423D-815D-598EBE31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5949-F02B-4EA5-8BA0-E53E63F8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cores based on time frame</a:t>
            </a:r>
          </a:p>
          <a:p>
            <a:r>
              <a:rPr lang="en-US" dirty="0"/>
              <a:t>Further divisions based on various angles </a:t>
            </a:r>
            <a:r>
              <a:rPr lang="en-US"/>
              <a:t>of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D4BE-A95F-46FA-910E-C3294CD5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7D16-8FA8-4A87-8C09-C7C1EF8E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better way to determine the mean anomaly for the current position of a planet as current method only works for Mercury</a:t>
            </a:r>
          </a:p>
          <a:p>
            <a:r>
              <a:rPr lang="en-US" dirty="0"/>
              <a:t>Implementing time variable and UI</a:t>
            </a:r>
          </a:p>
          <a:p>
            <a:r>
              <a:rPr lang="en-US" dirty="0"/>
              <a:t>Eliminating unnecessary angles and adding parallel for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3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261-86D1-42CE-97C9-3FE3CFB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AE23-0E0B-47B5-A330-D34F49809F1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dirty="0"/>
              <a:t>https://photos.com/featured/earth-view-from-outer-space-background-cybrain.html?product=acrylic-print</a:t>
            </a:r>
          </a:p>
          <a:p>
            <a:pPr marL="0" indent="0">
              <a:buNone/>
            </a:pPr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for spacecraft</a:t>
            </a:r>
          </a:p>
          <a:p>
            <a:r>
              <a:rPr lang="en-US" dirty="0"/>
              <a:t>https://www.researchgate.net/figure/Geometric-interpretation-of-the-fourth-order-Runge-Kutta-method_fig13_299354655</a:t>
            </a:r>
          </a:p>
          <a:p>
            <a:pPr marL="0" indent="0">
              <a:buNone/>
            </a:pPr>
            <a:r>
              <a:rPr lang="en-US" dirty="0"/>
              <a:t>Orbital Data on planets</a:t>
            </a:r>
          </a:p>
          <a:p>
            <a:r>
              <a:rPr lang="en-US" dirty="0"/>
              <a:t>https://www.planetary.org/multimedia/space-images/charts/diagram_orbit_ephemeris_definitions.html</a:t>
            </a:r>
          </a:p>
        </p:txBody>
      </p:sp>
    </p:spTree>
    <p:extLst>
      <p:ext uri="{BB962C8B-B14F-4D97-AF65-F5344CB8AC3E}">
        <p14:creationId xmlns:p14="http://schemas.microsoft.com/office/powerpoint/2010/main" val="28045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8B3-7C48-4BFD-A07C-6C47700C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3D71-3264-44AF-AC3E-180A850C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Newton-Raphson for orbit calculation</a:t>
            </a:r>
          </a:p>
          <a:p>
            <a:r>
              <a:rPr lang="en-US" dirty="0"/>
              <a:t>M. </a:t>
            </a:r>
            <a:r>
              <a:rPr lang="en-US" dirty="0" err="1"/>
              <a:t>Capderou</a:t>
            </a:r>
            <a:r>
              <a:rPr lang="en-US" dirty="0"/>
              <a:t>, Handbook of Satellite Orbits: From Kepler to GPS</a:t>
            </a:r>
          </a:p>
          <a:p>
            <a:r>
              <a:rPr lang="de-DE" dirty="0"/>
              <a:t>O. Montenbruck, E. Gill, Satellite Orbits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on Saturn V</a:t>
            </a:r>
          </a:p>
          <a:p>
            <a:r>
              <a:rPr lang="en-US" dirty="0"/>
              <a:t>https://www.nasa.gov/centers/johnson/rocketpark/saturn_v_third_stage.html</a:t>
            </a:r>
          </a:p>
          <a:p>
            <a:pPr marL="0" indent="0">
              <a:buNone/>
            </a:pPr>
            <a:r>
              <a:rPr lang="en-US" dirty="0"/>
              <a:t>Reference for planetary positions</a:t>
            </a:r>
          </a:p>
          <a:p>
            <a:r>
              <a:rPr lang="en-US" dirty="0"/>
              <a:t>https://ssd.jpl.nasa.gov/horizons.cgi#results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6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5F3D-CDBF-44BF-96DC-C4FFF043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A625-4E18-4DB0-9816-A3EB8ED1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Images</a:t>
            </a:r>
          </a:p>
          <a:p>
            <a:r>
              <a:rPr lang="en-US" dirty="0"/>
              <a:t>https://paulplusx.wordpress.com/2016/03/02/rtpts_azalt/</a:t>
            </a:r>
          </a:p>
          <a:p>
            <a:r>
              <a:rPr lang="en-US" dirty="0"/>
              <a:t>http://hyperphysics.phy-astr.gsu.edu/hbase/eclip.html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C6C2-ABE4-4D48-993C-8A47199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D32-6A0D-4F34-B4B8-D893168A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travel has been a human interest both for resources and for discovery</a:t>
            </a:r>
          </a:p>
          <a:p>
            <a:r>
              <a:rPr lang="en-US" dirty="0"/>
              <a:t>Calculations needed for determining conditions for spacecraft launches are complex and inefficient to compute by hand</a:t>
            </a:r>
          </a:p>
          <a:p>
            <a:r>
              <a:rPr lang="en-US" dirty="0"/>
              <a:t>Modeling algorithms for spacecraft are usually time-step processes that are convenient for computer computation</a:t>
            </a:r>
          </a:p>
        </p:txBody>
      </p:sp>
    </p:spTree>
    <p:extLst>
      <p:ext uri="{BB962C8B-B14F-4D97-AF65-F5344CB8AC3E}">
        <p14:creationId xmlns:p14="http://schemas.microsoft.com/office/powerpoint/2010/main" val="785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E036-2316-4D21-A517-4ADCAAA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D910-42B7-4FC7-A650-B591529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 programming time-step algorithms and applying it to spacecraft and planets over a time period, the closest to present date and angle for a launch that takes you to a specified planet in the minimum amount of time can be accurately and efficiently calculated.</a:t>
            </a:r>
          </a:p>
        </p:txBody>
      </p:sp>
    </p:spTree>
    <p:extLst>
      <p:ext uri="{BB962C8B-B14F-4D97-AF65-F5344CB8AC3E}">
        <p14:creationId xmlns:p14="http://schemas.microsoft.com/office/powerpoint/2010/main" val="18091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2B47-5773-4253-B8DC-D2DBA0E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CE44-75F3-4F2F-8BCA-F2DA46B3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Newton-Raphson Method that uses Keplerian elements as parameters to calculate the angular change of an object in orbit relative to the object its orbiting</a:t>
            </a:r>
          </a:p>
          <a:p>
            <a:r>
              <a:rPr lang="en-US" dirty="0"/>
              <a:t>Used starting position from NASA’s database to find starting angular position of a planet in its orbit relative to the sun</a:t>
            </a:r>
          </a:p>
        </p:txBody>
      </p:sp>
    </p:spTree>
    <p:extLst>
      <p:ext uri="{BB962C8B-B14F-4D97-AF65-F5344CB8AC3E}">
        <p14:creationId xmlns:p14="http://schemas.microsoft.com/office/powerpoint/2010/main" val="338574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EE45C4-56DC-4DE1-B9D2-1C3F0552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307005"/>
            <a:ext cx="476250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D0EFE-20B4-4965-852F-242B949D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431" y="1285875"/>
            <a:ext cx="3651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896F1-7340-447A-9561-00A31272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5" y="0"/>
            <a:ext cx="10062590" cy="29615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6E95E-FA34-47C4-92DA-28B06EC88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15" y="2961564"/>
            <a:ext cx="5837569" cy="3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CCF6-FC9D-43F0-B347-B6EEFE4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Spacecraft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378F-E04F-4E4B-B088-5BFB646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speed of spacecraft on verge of leaving a planet found from Apollo moon mission data along with gravitational field at that point</a:t>
            </a:r>
          </a:p>
          <a:p>
            <a:r>
              <a:rPr lang="en-US" dirty="0"/>
              <a:t>This strength of that g field will be used to determine if a rocket has reached a planet</a:t>
            </a:r>
          </a:p>
          <a:p>
            <a:r>
              <a:rPr lang="en-US" dirty="0"/>
              <a:t>In cases where the g field is at a point inside the planet, the radius of the planet will be used</a:t>
            </a:r>
          </a:p>
          <a:p>
            <a:r>
              <a:rPr lang="en-US" dirty="0"/>
              <a:t>Fourth-order </a:t>
            </a:r>
            <a:r>
              <a:rPr lang="en-US" dirty="0" err="1"/>
              <a:t>runge-kutta</a:t>
            </a:r>
            <a:r>
              <a:rPr lang="en-US" dirty="0"/>
              <a:t> method of numeric integration allows for greater accuracy than just using the universal law of gravitation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BE3A4-DB6B-45AD-9463-3C58B741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0775" y="868485"/>
            <a:ext cx="6750449" cy="5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37F3E-A844-409B-A36B-DB8F8914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17" y="982980"/>
            <a:ext cx="8138966" cy="48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449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When should Spacecraft Launches happen?</vt:lpstr>
      <vt:lpstr>Motivation</vt:lpstr>
      <vt:lpstr>Proposal</vt:lpstr>
      <vt:lpstr>Orbit Calculation</vt:lpstr>
      <vt:lpstr>PowerPoint Presentation</vt:lpstr>
      <vt:lpstr>PowerPoint Presentation</vt:lpstr>
      <vt:lpstr>Spacecraft Calculation</vt:lpstr>
      <vt:lpstr>PowerPoint Presentation</vt:lpstr>
      <vt:lpstr>PowerPoint Presentation</vt:lpstr>
      <vt:lpstr>Parallel Computing</vt:lpstr>
      <vt:lpstr>Future Tasks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Launches and when they should happen</dc:title>
  <dc:creator>JAY PENG</dc:creator>
  <cp:lastModifiedBy>JAY PENG</cp:lastModifiedBy>
  <cp:revision>37</cp:revision>
  <dcterms:created xsi:type="dcterms:W3CDTF">2019-10-30T00:20:20Z</dcterms:created>
  <dcterms:modified xsi:type="dcterms:W3CDTF">2020-04-25T13:29:16Z</dcterms:modified>
</cp:coreProperties>
</file>