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841ea9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841ea9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841ea9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841ea9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</a:t>
            </a:r>
            <a:r>
              <a:rPr lang="en" sz="4000"/>
              <a:t>reating an Augmented Reality Environment to Teach Kids Coding Concepts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Megan Dass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Motivation</a:t>
            </a:r>
            <a:endParaRPr sz="35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" sz="2500">
                <a:solidFill>
                  <a:srgbClr val="F3F3F3"/>
                </a:solidFill>
              </a:rPr>
              <a:t>Confusing and non-intuitive</a:t>
            </a:r>
            <a:endParaRPr sz="2500">
              <a:solidFill>
                <a:srgbClr val="F3F3F3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" sz="2500">
                <a:solidFill>
                  <a:srgbClr val="F3F3F3"/>
                </a:solidFill>
              </a:rPr>
              <a:t>Detracting kids from joining CS</a:t>
            </a:r>
            <a:endParaRPr sz="2500">
              <a:solidFill>
                <a:srgbClr val="F3F3F3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" sz="2500">
                <a:solidFill>
                  <a:srgbClr val="F3F3F3"/>
                </a:solidFill>
              </a:rPr>
              <a:t>Competitive field</a:t>
            </a:r>
            <a:endParaRPr sz="2500">
              <a:solidFill>
                <a:srgbClr val="F3F3F3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Char char="●"/>
            </a:pPr>
            <a:r>
              <a:rPr lang="en" sz="2500">
                <a:solidFill>
                  <a:srgbClr val="F3F3F3"/>
                </a:solidFill>
              </a:rPr>
              <a:t>Strong foundation necessary</a:t>
            </a:r>
            <a:endParaRPr sz="2500">
              <a:solidFill>
                <a:srgbClr val="F3F3F3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150" y="1217738"/>
            <a:ext cx="4814250" cy="270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Proposal</a:t>
            </a:r>
            <a:endParaRPr sz="35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F3F3F3"/>
                </a:solidFill>
              </a:rPr>
              <a:t>My proposal is to create an Augmented Reality Microsoft HoloLens application that teaches children how to start using their problem solving skills and think like a programmer, while immersing them in a fun environment so children become more interested in the CS field.</a:t>
            </a:r>
            <a:endParaRPr sz="25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