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86d1fb2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86d1fb2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c8f60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c8f60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7ec48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7ec48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3043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Physics Simulators for </a:t>
            </a:r>
            <a:r>
              <a:rPr lang="en" sz="4600"/>
              <a:t>Teaching</a:t>
            </a:r>
            <a:endParaRPr sz="4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Mikail Khan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Physics is easier to teach/learn with proper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is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Flash is discontinued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 simulators are too focused or complicated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Realism is sacrificed for speed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a new interactive simulator for mechanics, electronics and magnetism, universal gravitation, and waves and  target the web with WebAssembly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