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8cedbf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8cedb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8cedbf6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8cedbf6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Modifying Packing Algorithms to Allow Object Rotation</a:t>
            </a:r>
            <a:endParaRPr sz="3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 Hayman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increasing population of the world and the increasing use of shipping, storage space is more valuable than ever</a:t>
            </a:r>
            <a:endParaRPr/>
          </a:p>
          <a:p>
            <a:pPr indent="0" lvl="0" marL="0" rtl="0" algn="l">
              <a:spcBef>
                <a:spcPts val="1600"/>
              </a:spcBef>
              <a:spcAft>
                <a:spcPts val="0"/>
              </a:spcAft>
              <a:buNone/>
            </a:pPr>
            <a:r>
              <a:rPr lang="en"/>
              <a:t>Storing objects can be described mathematically through the bin packing problem, in which objects  are packed into as few containers of fixed size as possible</a:t>
            </a:r>
            <a:endParaRPr/>
          </a:p>
          <a:p>
            <a:pPr indent="0" lvl="0" marL="0" rtl="0" algn="l">
              <a:spcBef>
                <a:spcPts val="1600"/>
              </a:spcBef>
              <a:spcAft>
                <a:spcPts val="0"/>
              </a:spcAft>
              <a:buNone/>
            </a:pPr>
            <a:r>
              <a:rPr lang="en"/>
              <a:t>Algorithms have been created for the two-dimensional case of the bin packing problem,</a:t>
            </a:r>
            <a:r>
              <a:rPr lang="en"/>
              <a:t> giving insight in how to pack 3-dimensional objects</a:t>
            </a:r>
            <a:endParaRPr/>
          </a:p>
          <a:p>
            <a:pPr indent="0" lvl="0" marL="0" rtl="0" algn="l">
              <a:spcBef>
                <a:spcPts val="1600"/>
              </a:spcBef>
              <a:spcAft>
                <a:spcPts val="1600"/>
              </a:spcAft>
              <a:buNone/>
            </a:pPr>
            <a:r>
              <a:rPr lang="en"/>
              <a:t>Current packing algorithms either only pack objects of a certain type or only allow objects to be packed with four different orientations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proposal is to modify an existing two-dimensional object packing algorithm to pack irregular objects that can be rotated freely by creating simplified representations of rotations of each object and selectively packing these representations at each step in the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