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08e52e4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08e52e4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08e52e2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08e52e2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08e52e291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08e52e291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Sports Analysis of a Basketball Game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Praneeth Reddygari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$37,400 a 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Mistakes are common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113" y="1152475"/>
            <a:ext cx="5595774" cy="37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I will use Computer Vision to autonomously conduct scorekeeping and sports analysis of a basketball game.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