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589b27be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589b27be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589b27be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589b27be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Verifying Combinatorial Proofs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Rahul Mittal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Math based on proofs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Proofs can have human mistakes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Proof languages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Computers verify proofs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Difficult and tedious to use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U</a:t>
            </a:r>
            <a:r>
              <a:rPr lang="en" sz="1600">
                <a:solidFill>
                  <a:srgbClr val="FFFFFF"/>
                </a:solidFill>
              </a:rPr>
              <a:t>se natural language processing techniques, or NLP, to convert combinatorial proofs written in English into a formal proof language so that they can be verified.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