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8091030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8091030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8a32606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8a32606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08a32606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08a32606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8a3260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8a3260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8091030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08091030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Pantry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Rishabh Misra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Technological Motivation - Internet of Things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Increased relevance of Internet of Things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Pantries left behind in advancement 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126" y="2111475"/>
            <a:ext cx="3429750" cy="26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013" y="0"/>
            <a:ext cx="6839986" cy="50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Personal </a:t>
            </a:r>
            <a:r>
              <a:rPr lang="en">
                <a:solidFill>
                  <a:schemeClr val="lt1"/>
                </a:solidFill>
              </a:rPr>
              <a:t>Motivation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I often don’t remember what runs out in pantry, or even at times what is in the pantry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Going to college - need to manage pantry 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604" y="1707700"/>
            <a:ext cx="2316575" cy="32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needed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Easy way for people to track food items within pantries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Accessibility in order to improve user efficiency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Internet connectivity w/ other IoT devices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525" y="2250075"/>
            <a:ext cx="2389599" cy="244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propose creating a visual processing system that uses a camera to observe what is in a pantry at certain times, noting the specific products and the prevalence of each.</a:t>
            </a:r>
            <a:endParaRPr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84325" y="2769000"/>
            <a:ext cx="43740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How I’m going to solve this problem</a:t>
            </a:r>
            <a:endParaRPr i="1"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19588" l="0" r="0" t="0"/>
          <a:stretch/>
        </p:blipFill>
        <p:spPr>
          <a:xfrm>
            <a:off x="7684075" y="3819150"/>
            <a:ext cx="1092426" cy="108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1813" y="147001"/>
            <a:ext cx="1216950" cy="12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