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37" d="100"/>
          <a:sy n="37" d="100"/>
        </p:scale>
        <p:origin x="53" y="6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4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11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828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37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30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42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7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4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3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8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2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8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8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8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9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48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B0AF7B-0659-4D68-AAAB-BACD7B8A5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" b="120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04A0C-5831-49F1-B87B-62001F0D6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Predicting and Simulating Asylum Seeker Flow to Improve the Operations Efficiency of the US Department of Homeland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AD16E-AB40-49E9-9F6D-968DE882B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sz="2300">
                <a:solidFill>
                  <a:srgbClr val="11AABE"/>
                </a:solidFill>
              </a:rPr>
              <a:t>Sarah Luthra</a:t>
            </a:r>
          </a:p>
        </p:txBody>
      </p:sp>
    </p:spTree>
    <p:extLst>
      <p:ext uri="{BB962C8B-B14F-4D97-AF65-F5344CB8AC3E}">
        <p14:creationId xmlns:p14="http://schemas.microsoft.com/office/powerpoint/2010/main" val="342305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C7750A-8F20-4C6A-8D70-CE51C13DD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067090-9618-4ECC-96BD-832B8CFD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226160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CE0AD-5498-4CF4-9B51-109CA9DC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8E97-462E-49C7-AE50-21883064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7" y="1631373"/>
            <a:ext cx="4368858" cy="41598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effectLst/>
              </a:rPr>
              <a:t>Under the defensive asylum process, applicants must go through the immigration system, which faces significant backlogs.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effectLst/>
              </a:rPr>
              <a:t>Just in the courts along, as of July 2018, there were over 733,000 pending immigration cases and the average wait time for an immigration hearing was 721 days.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effectLst/>
              </a:rPr>
              <a:t>The backlog has been worsening over the past decade as the funding for immigration judges has failed to keep pace with an increasing case load.</a:t>
            </a:r>
            <a:endParaRPr lang="en-US" sz="1800" dirty="0"/>
          </a:p>
        </p:txBody>
      </p:sp>
      <p:pic>
        <p:nvPicPr>
          <p:cNvPr id="1026" name="Picture 2" descr="Image result for el salvador to us border">
            <a:extLst>
              <a:ext uri="{FF2B5EF4-FFF2-40B4-BE49-F238E27FC236}">
                <a16:creationId xmlns:a16="http://schemas.microsoft.com/office/drawing/2014/main" id="{AFC263E8-77FD-4000-9E69-9A17BC7B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7813" y="643466"/>
            <a:ext cx="6128253" cy="514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3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epartment of justice refugee flow">
            <a:extLst>
              <a:ext uri="{FF2B5EF4-FFF2-40B4-BE49-F238E27FC236}">
                <a16:creationId xmlns:a16="http://schemas.microsoft.com/office/drawing/2014/main" id="{914C64F2-3FD2-45B8-AD6C-4CCCF0CC80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67" y="345141"/>
            <a:ext cx="6009383" cy="616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C3AA63-B11C-42F9-B0BD-A4D2141611E3}"/>
              </a:ext>
            </a:extLst>
          </p:cNvPr>
          <p:cNvSpPr txBox="1">
            <a:spLocks/>
          </p:cNvSpPr>
          <p:nvPr/>
        </p:nvSpPr>
        <p:spPr>
          <a:xfrm>
            <a:off x="566450" y="1347320"/>
            <a:ext cx="4702373" cy="34458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Several steps to the process, which each requires its own staff and resources</a:t>
            </a:r>
          </a:p>
          <a:p>
            <a:r>
              <a:rPr lang="en-US" dirty="0">
                <a:effectLst/>
              </a:rPr>
              <a:t>Even if one section of the process is available, they may still not be operating at maximum efficiency because of hold-up on a previous step</a:t>
            </a:r>
          </a:p>
        </p:txBody>
      </p:sp>
    </p:spTree>
    <p:extLst>
      <p:ext uri="{BB962C8B-B14F-4D97-AF65-F5344CB8AC3E}">
        <p14:creationId xmlns:p14="http://schemas.microsoft.com/office/powerpoint/2010/main" val="14174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l salvador asylum wait time data graph">
            <a:extLst>
              <a:ext uri="{FF2B5EF4-FFF2-40B4-BE49-F238E27FC236}">
                <a16:creationId xmlns:a16="http://schemas.microsoft.com/office/drawing/2014/main" id="{3057B799-6F66-4FEA-9581-CDB59C3F73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55" y="1404471"/>
            <a:ext cx="5651798" cy="423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acklog of pending refugee cases el salvador">
            <a:extLst>
              <a:ext uri="{FF2B5EF4-FFF2-40B4-BE49-F238E27FC236}">
                <a16:creationId xmlns:a16="http://schemas.microsoft.com/office/drawing/2014/main" id="{9A8DFBC2-2030-4715-B80A-47BC098FE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57" y="870321"/>
            <a:ext cx="5034149" cy="529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3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93ED-A267-496D-BAF0-1C59F29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336EF-5EFD-465B-AF80-39DAED998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4000" dirty="0"/>
              <a:t>My project will </a:t>
            </a:r>
            <a:r>
              <a:rPr lang="en-US" sz="4000" b="1" dirty="0"/>
              <a:t>predict yearly arrival rates </a:t>
            </a:r>
            <a:r>
              <a:rPr lang="en-US" sz="4000" dirty="0"/>
              <a:t>for El Salvadorian asylum seekers at US land ports and </a:t>
            </a:r>
            <a:r>
              <a:rPr lang="en-US" sz="4000" b="1" dirty="0"/>
              <a:t>produce a simulation </a:t>
            </a:r>
            <a:r>
              <a:rPr lang="en-US" sz="4000" dirty="0"/>
              <a:t>that uses this predicted data to display migrant flow and produce staffing and resource allocation requirements for the US DHS.</a:t>
            </a:r>
          </a:p>
        </p:txBody>
      </p:sp>
    </p:spTree>
    <p:extLst>
      <p:ext uri="{BB962C8B-B14F-4D97-AF65-F5344CB8AC3E}">
        <p14:creationId xmlns:p14="http://schemas.microsoft.com/office/powerpoint/2010/main" val="1122067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8E4"/>
      </a:lt2>
      <a:accent1>
        <a:srgbClr val="E729B1"/>
      </a:accent1>
      <a:accent2>
        <a:srgbClr val="BC17D5"/>
      </a:accent2>
      <a:accent3>
        <a:srgbClr val="7F29E7"/>
      </a:accent3>
      <a:accent4>
        <a:srgbClr val="4A45DD"/>
      </a:accent4>
      <a:accent5>
        <a:srgbClr val="2972E7"/>
      </a:accent5>
      <a:accent6>
        <a:srgbClr val="17AFD5"/>
      </a:accent6>
      <a:hlink>
        <a:srgbClr val="5C74C8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Bodoni MT</vt:lpstr>
      <vt:lpstr>Goudy Old Style</vt:lpstr>
      <vt:lpstr>Wingdings 2</vt:lpstr>
      <vt:lpstr>SlateVTI</vt:lpstr>
      <vt:lpstr>Predicting and Simulating Asylum Seeker Flow to Improve the Operations Efficiency of the US Department of Homeland Security</vt:lpstr>
      <vt:lpstr>The Problem</vt:lpstr>
      <vt:lpstr>The Problem</vt:lpstr>
      <vt:lpstr>PowerPoint Presentation</vt:lpstr>
      <vt:lpstr>PowerPoint Presentation</vt:lpstr>
      <vt:lpstr>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and Simulating Asylum Seeker Flow to Improve the Operations Efficiency of the US Department of Homeland Security</dc:title>
  <dc:creator>Sarah Luthra</dc:creator>
  <cp:lastModifiedBy>Sarah Luthra</cp:lastModifiedBy>
  <cp:revision>1</cp:revision>
  <dcterms:created xsi:type="dcterms:W3CDTF">2019-10-30T14:03:20Z</dcterms:created>
  <dcterms:modified xsi:type="dcterms:W3CDTF">2019-10-30T14:04:04Z</dcterms:modified>
</cp:coreProperties>
</file>